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7" r:id="rId2"/>
    <p:sldId id="286" r:id="rId3"/>
    <p:sldId id="260" r:id="rId4"/>
    <p:sldId id="258" r:id="rId5"/>
    <p:sldId id="261" r:id="rId6"/>
    <p:sldId id="288" r:id="rId7"/>
    <p:sldId id="289" r:id="rId8"/>
    <p:sldId id="290" r:id="rId9"/>
    <p:sldId id="291" r:id="rId10"/>
    <p:sldId id="292" r:id="rId11"/>
    <p:sldId id="294" r:id="rId12"/>
    <p:sldId id="293" r:id="rId13"/>
    <p:sldId id="295" r:id="rId14"/>
    <p:sldId id="296" r:id="rId15"/>
    <p:sldId id="266" r:id="rId16"/>
    <p:sldId id="298" r:id="rId17"/>
    <p:sldId id="270" r:id="rId18"/>
    <p:sldId id="299" r:id="rId19"/>
    <p:sldId id="300" r:id="rId20"/>
    <p:sldId id="308" r:id="rId21"/>
    <p:sldId id="301" r:id="rId22"/>
    <p:sldId id="302" r:id="rId23"/>
    <p:sldId id="303" r:id="rId24"/>
    <p:sldId id="304" r:id="rId25"/>
    <p:sldId id="305" r:id="rId26"/>
    <p:sldId id="309" r:id="rId27"/>
    <p:sldId id="306" r:id="rId28"/>
    <p:sldId id="307" r:id="rId29"/>
    <p:sldId id="285" r:id="rId30"/>
    <p:sldId id="262" r:id="rId31"/>
    <p:sldId id="297" r:id="rId32"/>
    <p:sldId id="265" r:id="rId33"/>
    <p:sldId id="264" r:id="rId34"/>
    <p:sldId id="263" r:id="rId35"/>
    <p:sldId id="287" r:id="rId36"/>
    <p:sldId id="267" r:id="rId37"/>
    <p:sldId id="268" r:id="rId38"/>
    <p:sldId id="269" r:id="rId39"/>
    <p:sldId id="278" r:id="rId40"/>
    <p:sldId id="280" r:id="rId41"/>
    <p:sldId id="271" r:id="rId42"/>
    <p:sldId id="276" r:id="rId43"/>
    <p:sldId id="277" r:id="rId44"/>
    <p:sldId id="272" r:id="rId45"/>
    <p:sldId id="274" r:id="rId46"/>
    <p:sldId id="281" r:id="rId47"/>
    <p:sldId id="273" r:id="rId48"/>
    <p:sldId id="279" r:id="rId49"/>
    <p:sldId id="256" r:id="rId50"/>
    <p:sldId id="28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55" y="5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presProps" Target="presProps.xml"  /><Relationship Id="rId53" Type="http://schemas.openxmlformats.org/officeDocument/2006/relationships/viewProps" Target="viewProps.xml"  /><Relationship Id="rId54" Type="http://schemas.openxmlformats.org/officeDocument/2006/relationships/theme" Target="theme/theme1.xml"  /><Relationship Id="rId55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02:44:12.4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5844 62,'-7'0,"0"1,0 0,1 0,-1 1,0 0,-7 3,-14 4,-23 2,0-2,-63 3,-109-4,202-8,-894 2,525-4,257 2,-923-17,858 4,-80-3,-51 16,142 1,102-1,-394-13,368-1,-33-2,-448-2,398 10,9 0,161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5:38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5:00.4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0 198 24575,'198'1'0,"221"-2"0,-189-6 0,139-1 0,-267 10 0,105-4 0,-112-11 0,-20 2 0,290-11 0,3 22 0,-166 1 0,-168-3 0,67-12 0,-21 2 0,388-18 0,-327 29 0,29-2 0,11-19 0,-87 8 0,-81 12 0,381-35 0,76 36 0,-219 3 0,-198-3 0,64 3 0,-104 0 0,1 1 0,-1 0 0,0 1 0,-1 1 0,1 0 0,-1 1 0,17 10 0,-14-8 0,0 0 0,1-1 0,31 10 0,-35-13 0,1 0 0,-1 1 0,0 1 0,-1 0 0,1 1 0,-1 0 0,0 0 0,-1 1 0,0 1 0,0 0 0,-1 0 0,0 1 0,0 0 0,-1 1 0,-1 0 0,0 0 0,10 22 0,-15-30 0,-1 0 0,0 0 0,1 0 0,-1 0 0,-1 0 0,1 0 0,0 0 0,-1 0 0,0 0 0,0 0 0,0 1 0,0-1 0,0 0 0,0 0 0,-1 0 0,0 0 0,0 1 0,0-1 0,0 0 0,0 0 0,0-1 0,-1 1 0,1 0 0,-1 0 0,0-1 0,0 1 0,0-1 0,0 1 0,0-1 0,-1 0 0,1 0 0,-1 0 0,1 0 0,-1 0 0,0-1 0,0 1 0,0-1 0,0 0 0,-3 1 0,-18 5 0,0-1 0,0-1 0,0-1 0,-38 1 0,39-4 0,3 1 0,-257 17 0,-3-17 0,78-25 0,122 12 0,-215-37 0,152 23 0,76 17 0,-112 0 0,124 8 0,-73-7 0,-10 1 0,92 5 0,-86-2 0,107 1 0,-1-1 0,1-2 0,-28-8 0,32 7 0,-1 1 0,0 1 0,-33-1 0,-67 4 0,-28-3 0,-132-5 0,225 9 0,41 0-341,0-2 0,1 0-1,-22-5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38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 24575,'299'-7'-252,"-54"1"-1462,332 2-3206,295 5 9186,-220 0-1646,-17-1-2620,-624 1 0,-1-1 0,1 1 0,-1 0 0,0 1 0,1 1 0,18 6 0,-25-7 0,1 0 0,0 0 0,-1 1 0,0-1 0,0 1 0,0 0 0,0 0 0,0 1 0,0-1 0,-1 1 0,0 0 0,1 0 0,-1 0 0,-1 0 0,1 1 0,2 5 0,-3-4 0,1 0 0,-1 0 0,0 1 0,-1-1 0,0 1 0,0 0 0,0-1 0,-1 1 0,0 0 0,0-1 0,-1 1 0,1 0 0,-1-1 0,-1 1 0,0-1 0,0 1 0,0-1 0,0 0 0,-5 8 0,1-5 0,0 0 0,0 0 0,-1-1 0,-1 0 0,1 0 0,-1 0 0,-1-1 0,1 0 0,-1-1 0,0 0 0,-13 6 0,-14 5 0,-1-1 0,0-2 0,-1-2 0,-39 8 0,-157 18 0,-158-11-53,-1-28-446,-129-47 499,465 41 11,-67-12 438,98 15-427,0 2 0,-1 0 0,-40 4 0,13-1-18,-839 0-4,892-1 0,0 0 0,-1 0 0,1 0 0,-1 0 0,1 0 0,-1-1 0,1 1 0,-1 0 0,1-1 0,0 1 0,-1-1 0,1 1 0,0-1 0,-1 0 0,1 1 0,0-1 0,-2-1 0,3 1 0,0 1 0,-1-1 0,1 1 0,0-1 0,0 1 0,0-1 0,-1 1 0,1-1 0,0 1 0,0-1 0,0 1 0,0-1 0,0 1 0,0-1 0,0 1 0,0-1 0,0 1 0,1-1 0,-1 1 0,0 0 0,0-2 0,1 0 0,0 0 0,1 0 0,-1 0 0,0 1 0,1-1 0,-1 0 0,3-2 0,3-2 0,0 0 0,0 1 0,1 0 0,14-8 0,41-15 0,-9 8-60,2 2 0,1 3 0,0 2-1,97-9 1,239 7-485,-369 15 546,999 3-1407,-297 0 1284,-500-2 299,265-3 2019,-230-12-2196,20 0 0,0 14 0,19-1 0,-264-2 0,0-1 0,54-13 0,-79 15 0,-1 0 0,1 1 0,-1 0 0,1 1 0,-1 0 0,1 0 0,0 1 0,20 5 0,234 69 0,-226-66 0,0-3 0,0 0 0,0-3 0,70-2 0,-104-2 0,1 1 0,-1 0 0,0 1 0,1-1 0,-1 1 0,1 0 0,-1 0 0,0 1 0,0-1 0,0 1 0,0 0 0,0 1 0,0-1 0,0 1 0,-1 0 0,1 0 0,-1 0 0,0 1 0,0 0 0,0 0 0,0 0 0,-1 0 0,0 0 0,0 1 0,0-1 0,0 1 0,-1 0 0,1 0 0,-1 0 0,0 0 0,-1 0 0,1 0 0,0 9 0,1 16 0,-1 0 0,-4 58 0,1-79 0,-1-1 0,1 1 0,-1-1 0,-1 1 0,0-1 0,0 0 0,0 0 0,-1 0 0,0-1 0,0 1 0,-1-1 0,0 0 0,-1 0 0,1-1 0,-1 0 0,-1 0 0,1 0 0,-10 7 0,6-7 0,-1 1 0,1-1 0,-1 0 0,0-1 0,0-1 0,-1 0 0,1 0 0,-1-1 0,0 0 0,0-1 0,0-1 0,-19 1 0,-9-3 0,-318-4 0,316 3 0,-78-14 0,70 8 0,-241-55 0,220 38 0,48 15 0,0 2 0,-28-6 0,-21 0 0,-108-7 0,146 18 0,-40-9 0,42 6 0,-51-4 0,59 10 0,-100-9 0,87 5 0,18 2 0,1 0 0,-1-1 0,-24-9 0,42 12 0,1 0 0,0 0 0,-1 0 0,1 0 0,0 0 0,-1 0 0,1 0 0,0 0 0,0-1 0,-1 1 0,1 0 0,0 0 0,0 0 0,-1-1 0,1 1 0,0 0 0,0 0 0,0 0 0,-1-1 0,1 1 0,0 0 0,0 0 0,0-1 0,0 1 0,0 0 0,0-1 0,0 1 0,-1 0 0,1-1 0,0 1 0,0 0 0,0 0 0,0-1 0,0 1 0,0 0 0,0-1 0,0 1 0,1 0 0,-1-1 0,0 1 0,0 0 0,0 0 0,0-1 0,0 1 0,0 0 0,1 0 0,-1-1 0,0 1 0,0 0 0,0 0 0,1-1 0,-1 1 0,0 0 0,0 0 0,1 0 0,-1-1 0,0 1 0,0 0 0,1 0 0,-1 0 0,20-12 0,30-9 0,1 2 0,79-18 0,-85 29 0,0 2 0,0 2 0,69 3 0,47-4 0,-38-8 0,245-12 0,-256 25 0,-110 1-178,-2-1 116,1 0-1,0 0 1,-1 0-1,1 0 1,-1 0-1,1 0 1,-1 0-1,1 0 1,0 0-1,-1-1 1,1 1-1,-1 0 1,1 0-1,-1 0 1,3-2-188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1:19:45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768 722 24575,'30'-1'0,"0"-2"0,34-7 0,-6 0 0,27 3 0,6-2 0,-76 7 0,0-2 0,0 1 0,-1-2 0,17-6 0,6-6 0,-14 5 0,0 2 0,1 1 0,41-11 0,32-1 0,78-14 0,152 10 0,4 24 0,-233 2 0,833 2 0,-710-19 0,-118 5 0,378-11 0,-190 12 0,-71 8 0,65-4 0,-259 2 0,0-1 0,42-14 0,-45 12 0,0 1 0,1 0 0,41-3 0,181 9 0,-106 2 0,-80-3 0,68 2 0,-108 1 0,-1 1 0,33 9 0,-2 0 0,228 21 0,-256-30 0,-21-3 0,-1 0 0,0 0 0,0 0 0,0 0 0,0 0 0,0 0 0,0 0 0,1 0 0,-1 0 0,0 0 0,0 0 0,0 0 0,0 0 0,0 0 0,0 0 0,0 0 0,1 0 0,-1 0 0,0 0 0,0 0 0,0 0 0,0 0 0,0 1 0,0-1 0,0 0 0,0 0 0,0 0 0,0 0 0,1 0 0,-1 0 0,0 0 0,0 0 0,0 1 0,0-1 0,0 0 0,0 0 0,0 0 0,0 0 0,0 0 0,0 0 0,0 1 0,0-1 0,0 0 0,-12 5 0,-155 56 0,95-32 0,-114 28 0,141-49 0,-1-2 0,-75 1 0,108-8 0,0 0 0,0 0 0,0-2 0,0 0 0,1 0 0,-1-1 0,1 0 0,-16-9 0,6 5 0,0 0 0,0 2 0,-1 0 0,-28-3 0,9 5 0,-61 1 0,65 2 0,-71-12 0,-17-2 0,-259 14 0,188 2 0,-720-1 0,906 0 0,0-1 0,0 0 0,1 0 0,-1-2 0,-14-4 0,-48-23 0,65 26 0,-9-3 0,1 1 0,-1 1 0,0 0 0,-26-3 0,-73-2 0,110 9 0,-103-4 0,-173-17 0,239 16 0,-70-7 0,-101-10 0,106 9 0,-89-24 0,22 3 0,63 22 0,-103-17 0,181 24 0,-67-3 0,26 3 0,-32-11 0,-128-37 0,165 36 0,24 9 0,0 2 0,-66-2 0,86 7 0,1-1 0,-45-10 0,7 0 0,63 13 0,-192-28 0,132 21 0,-91-23 0,139 26 0,12 4 0,0 0 0,0 0 0,0 0 0,0 0 0,0 0 0,0 0 0,0 0 0,0 0 0,0 0 0,0 0 0,0 0 0,0 0 0,0 0 0,0 0 0,0 0 0,0-1 0,0 1 0,0 0 0,0 0 0,0 0 0,0 0 0,0 0 0,0 0 0,0 0 0,0 0 0,0 0 0,0 0 0,0 0 0,0 0 0,0 0 0,0 0 0,0 0 0,0 0 0,0 0 0,0 0 0,0 0 0,0 0 0,0 0 0,0 0 0,0 0 0,0 0 0,0 0 0,-1 0 0,1 0 0,0 0 0,0 0 0,24 1 0,445 9 0,-345-10 0,-94-1 0,-15 0 0,1 1 0,-1 0 0,0 2 0,1-1 0,-1 2 0,25 6 0,42 25 0,54 18 0,-115-46 0,-1-1 0,1-1 0,0-1 0,42 2 0,-58-5 0,1 0 0,-1 1 0,0 0 0,0 0 0,0 0 0,1 0 0,-1 1 0,-1 0 0,1 0 0,0 1 0,0-1 0,-1 1 0,1 0 0,-1 0 0,0 0 0,0 1 0,0-1 0,-1 1 0,1 0 0,-1 0 0,0 1 0,0-1 0,0 0 0,0 1 0,1 5 0,-1-4 0,-1-1 0,-1 0 0,1 1 0,-1-1 0,0 1 0,0-1 0,0 1 0,-1 0 0,0-1 0,0 1 0,0 0 0,-1-1 0,0 1 0,0 0 0,0-1 0,-1 0 0,0 1 0,0-1 0,0 0 0,-1 0 0,0 0 0,1 0 0,-6 6 0,-16 20 0,16-20 0,-1 0 0,1 0 0,-2-1 0,-17 15 0,15-17 0,-1 2 0,1 0 0,1 0 0,0 1 0,0 0 0,1 1 0,1 1 0,0-1 0,-7 15 0,7-11 0,-28 49 0,31-57 0,-1 0 0,1 0 0,-1 0 0,0-1 0,-12 9 0,4-6 0,0 0 0,0-1 0,-27 10 0,36-15 0,0-1 0,0 0 0,0 1 0,1 0 0,0 0 0,0 1 0,0 0 0,0 0 0,-5 7 0,-3 7 0,-16 28 0,21-33 0,0 0 0,1 0 0,1 1 0,-9 25 0,14-33 0,-1-1 0,1 1 0,-1 0 0,2 0 0,-1 0 0,1 0 0,0 0 0,1 0 0,0 0 0,2 12 0,-2-16 0,0 0 0,1 0 0,-1 0 0,1-1 0,-1 1 0,1 0 0,0-1 0,0 1 0,0-1 0,0 0 0,1 1 0,-1-1 0,0 0 0,1-1 0,0 1 0,4 2 0,4 1 0,-1-1 0,1 0 0,15 3 0,-11-3 0,-7-1 0,0-2 0,1 1 0,-1-1 0,1 0 0,-1 0 0,1-1 0,-1-1 0,1 1 0,-1-1 0,12-3 0,-13 2 0,0-1 0,-1 1 0,1-1 0,-1 0 0,1-1 0,-1 0 0,0 0 0,-1 0 0,1 0 0,-1-1 0,0 0 0,9-11 0,-10 10 0,0 0 0,0-1 0,0 1 0,-1-1 0,0 0 0,0 0 0,0-1 0,-1 1 0,0-1 0,-1 1 0,1-10 0,0-8 0,-2-1 0,-3-26 0,0-8 0,12-124 0,-2-38 0,-8 163 0,1 54 10,0-1 0,0 1 0,-1-1 0,0 1 0,0-1 0,0 1 0,-1-1 0,0 1 0,0 0 0,0 0 0,-6-9 0,4 9-159,0 0 1,-1 0-1,1 0 1,-1 0-1,0 1 1,-1 0-1,1 0 1,-1 0-1,-8-4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02:44:13.2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1,'480'-1,"871"8,-1238-3,188 31,-224-21,140 5,-85-19,124 5,554 83,-689-72,812 123,-857-126,78 15,-126-21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47.9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1 243 24575,'0'0'0,"0"-1"0,0 1 0,0-1 0,0 1 0,1-1 0,-1 1 0,0-1 0,0 1 0,1-1 0,-1 1 0,0-1 0,1 1 0,-1 0 0,1-1 0,-1 1 0,0-1 0,1 1 0,-1 0 0,1 0 0,-1-1 0,1 1 0,-1 0 0,1 0 0,-1 0 0,1-1 0,-1 1 0,2 0 0,16-3 0,-17 3 0,188-3 0,-104 4 0,813-1 0,-777-7 0,-4-1 0,-51 9 0,-29 1 0,50-5 0,-71 0 0,27-8 0,-27 7 0,29-5 0,201-9 0,-114 9 0,-115 6 0,-1 0 0,1-1 0,-1-1 0,26-11 0,-25 9 0,0 1 0,0 1 0,0 0 0,30-4 0,-10 6 0,46 0 0,183-9 0,-152-2 0,55-3 0,-98 15 0,92-6 0,29 4 0,-40 2 0,-123 0 0,30-8 0,19-2 0,312 5 0,-258 9 0,14-3 0,128 2 0,-260 1 0,-1-1 0,1 2 0,0-1 0,-1 2 0,22 8 0,60 34 0,-70-32 0,0-1 0,1-2 0,40 13 0,-52-22 0,0 0 0,24 1 0,-24-2 0,1 0 0,18 4 0,-15-1 0,1 0 0,0 1 0,-1 0 0,0 1 0,0 1 0,17 9 0,67 42 0,-100-57 0,-1 0 0,1-1 0,-1 1 0,0 0 0,1 0 0,-1 0 0,0 0 0,0 1 0,0-1 0,0 0 0,0 0 0,0 1 0,0-1 0,0 1 0,0-1 0,0 1 0,-1-1 0,1 2 0,-1-2 0,0 0 0,0-1 0,0 1 0,0 0 0,0-1 0,0 1 0,0 0 0,-1-1 0,1 1 0,0 0 0,0-1 0,-1 1 0,1-1 0,0 1 0,-1 0 0,1-1 0,-1 1 0,-1 1 0,0-1 0,0 1 0,0-1 0,0 1 0,0-1 0,0 0 0,-2 1 0,-49 18 0,0-3 0,-91 18 0,-111 19 0,154-36 0,-7 1 0,60-3 0,36-12 0,0 1 0,-1-2 0,-15 4 0,-56-2 0,12-2 0,-58 7 0,61-7 0,-102 20 0,130-16 0,-68 4 0,-42-9 0,-25 2 0,-216 5 0,324-9 0,65 0 0,1 0 0,0 0 0,-1 0 0,1 0 0,0-1 0,-1 1 0,1-1 0,0 1 0,0-1 0,-1 0 0,1 0 0,0 0 0,0 0 0,0 0 0,0 0 0,0-1 0,0 1 0,1-1 0,-1 1 0,0-1 0,1 0 0,-1 1 0,1-1 0,-1 0 0,1 0 0,0 0 0,0 0 0,-1-4 0,-16-38 0,14 33 0,0 0 0,-10-19 0,11 27 0,1-1 0,-1 0 0,0 1 0,0-1 0,0 1 0,0 0 0,-1 0 0,1 0 0,-1 1 0,0-1 0,-4-1 0,-6-2 0,-1 1 0,0 0 0,1 1 0,-1 1 0,-21-2 0,-31-7 0,41 7 0,0 0 0,0 2 0,-1 0 0,-36 3 0,30-2 0,1-1 0,-59-13 0,59 10 0,26 3 0,20 2 0,430 1 0,-40 0 0,-237-7 0,35-1 0,-90 1 0,3-1 0,371 9 0,-459-2 67,30-6 0,8 0-1566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5:00.4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0 198 24575,'198'1'0,"221"-2"0,-189-6 0,139-1 0,-267 10 0,105-4 0,-112-11 0,-20 2 0,290-11 0,3 22 0,-166 1 0,-168-3 0,67-12 0,-21 2 0,388-18 0,-327 29 0,29-2 0,11-19 0,-87 8 0,-81 12 0,381-35 0,76 36 0,-219 3 0,-198-3 0,64 3 0,-104 0 0,1 1 0,-1 0 0,0 1 0,-1 1 0,1 0 0,-1 1 0,17 10 0,-14-8 0,0 0 0,1-1 0,31 10 0,-35-13 0,1 0 0,-1 1 0,0 1 0,-1 0 0,1 1 0,-1 0 0,0 0 0,-1 1 0,0 1 0,0 0 0,-1 0 0,0 1 0,0 0 0,-1 1 0,-1 0 0,0 0 0,10 22 0,-15-30 0,-1 0 0,0 0 0,1 0 0,-1 0 0,-1 0 0,1 0 0,0 0 0,-1 0 0,0 0 0,0 0 0,0 1 0,0-1 0,0 0 0,0 0 0,-1 0 0,0 0 0,0 1 0,0-1 0,0 0 0,0 0 0,0-1 0,-1 1 0,1 0 0,-1 0 0,0-1 0,0 1 0,0-1 0,0 1 0,0-1 0,-1 0 0,1 0 0,-1 0 0,1 0 0,-1 0 0,0-1 0,0 1 0,0-1 0,0 0 0,-3 1 0,-18 5 0,0-1 0,0-1 0,0-1 0,-38 1 0,39-4 0,3 1 0,-257 17 0,-3-17 0,78-25 0,122 12 0,-215-37 0,152 23 0,76 17 0,-112 0 0,124 8 0,-73-7 0,-10 1 0,92 5 0,-86-2 0,107 1 0,-1-1 0,1-2 0,-28-8 0,32 7 0,-1 1 0,0 1 0,-33-1 0,-67 4 0,-28-3 0,-132-5 0,225 9 0,41 0-341,0-2 0,1 0-1,-22-5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50:33.8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24575,'1082'0'0,"-1021"1"0,73 12 0,56 20 0,-175-30 0,268 35 0,-267-36 0,115 19 0,-82-11 0,94 6 0,323-16 0,60 1 0,378 12-855,-541 10 818,-183-7 787,263-10-614,-274-7-130,-37 7-6,-115-3 0,0 0 0,0 1 0,0 0 0,0 2 0,22 10 0,-29-12 0,0 0 0,0-1 0,0 0 0,1-1 0,-1 0 0,18 1 0,67-3 0,-48-2 0,113 1 0,-155 1 0,0-1 0,0 1 0,0-1 0,0 0 0,0-1 0,-1 1 0,7-3 0,-10 3 0,0 1 0,0-1 0,0 1 0,0-1 0,0 0 0,0 1 0,0-1 0,0 0 0,-1 0 0,1 0 0,0 1 0,0-1 0,-1 0 0,1 0 0,0 0 0,-1 0 0,1 0 0,-1 0 0,0 0 0,1 0 0,-1-1 0,0 1 0,0 0 0,1 0 0,-1 0 0,0 0 0,0 0 0,0-1 0,0 1 0,-1 0 0,1 0 0,0 0 0,0 0 0,-1 0 0,1 0 0,0 0 0,-2-2 0,-1-2 0,0 1 0,0 0 0,0 0 0,-1 0 0,0 0 0,1 0 0,-1 1 0,-1-1 0,-8-4 0,-6-6 0,-5-6 0,-2 2 0,0 0 0,-1 2 0,-1 0 0,0 2 0,-40-13 0,-103-25 0,81 26 0,68 20 0,-2 1 0,1 1 0,-39-2 0,-72 6 0,52 2 0,55 0 0,0 0 0,-37 9 0,33-5 0,-37 3 0,31-7 0,0 2 0,-68 15 0,55-7 0,-1-2 0,-87 5 0,6-1 0,124-13-273,-1 0 0,1 1 0,0 0 0,-9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5:13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24575,'0'1'0,"0"0"0,0 0 0,1 0 0,-1 0 0,0 1 0,1-1 0,-1 0 0,1 0 0,-1 0 0,1 0 0,-1 0 0,1-1 0,0 1 0,-1 0 0,1 0 0,0 0 0,0-1 0,0 1 0,-1 0 0,1 0 0,0-1 0,0 1 0,0-1 0,0 1 0,0-1 0,0 0 0,0 1 0,3-1 0,2 2 0,1-1 0,0 1 0,10-1 0,-11-1 0,232 2 0,-123-3 0,801 1 0,-733 7 0,-35-1 0,764-3 0,-501-4 0,-410 1 0,62 0 0,98-12 0,82-8 0,2 20 0,-94 2 0,-67-1 0,91-3 0,-104-4 0,18-2 0,527 7 0,-314 2 0,-197-1 0,-98 1 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5T02:44:13.9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12 157,'-1'-1,"1"1,-1 0,0-1,1 1,-1-1,0 1,1-1,-1 1,1-1,-1 1,1-1,-1 1,1-1,-1 0,1 1,-1-1,1 0,0 1,-1-1,1 0,0 0,0 1,0-1,-1 0,1 0,0 0,0 1,0-1,0 0,0 0,1 0,-1 1,0-1,0 0,0 0,1 1,0-2,0-1,1-1,0 1,0 0,1 0,-1 0,5-4,2-1,-1 2,1 0,0 0,0 0,1 1,0 1,0-1,0 2,19-6,28-2,0 1,96-3,52 5,48 4,1437 10,-1349-1,-37 4,-53 5,-60 1,23 7,-165-15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22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1655 18 24575,'-4'0'0,"1"1"0,-1-1 0,1 1 0,0 0 0,-5 2 0,-4 1 0,-4 0 0,-12 4 0,-1-1 0,-30 3 0,-305 0 0,110-7 0,-429 6 0,533-10 0,150 1 0,-24-2 0,23 2 0,1 0 0,-1-1 0,1 1 0,-1 0 0,1 0 0,-1 0 0,1 0 0,0-1 0,-1 1 0,1 0 0,-1 0 0,1-1 0,0 1 0,-1 0 0,1-1 0,0 1 0,-1 0 0,1-1 0,0 1 0,0 0 0,-1-1 0,1 1 0,0-1 0,0 1 0,0-1 0,-1 1 0,1 0 0,0-1 0,0 1 0,0-1 0,0 1 0,0-1 0,0 1 0,0-1 0,0 1 0,0-1 0,0 1 0,0-1 0,0 1 0,1-1 0,-1 1 0,0 0 0,0-1 0,0 1 0,1-1 0,-1 1 0,0 0 0,1-1 0,0-1 0,1 0 0,0 0 0,-1 0 0,1 0 0,0 1 0,0-1 0,0 0 0,0 1 0,0 0 0,1 0 0,-1-1 0,0 1 0,5-1 0,35-8 0,-32 8 0,53-8-455,0 3 0,102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25.0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5263 141 24575,'-173'10'0,"60"-2"0,-347 5-1471,-859-87 1,1138 52 1470,-224-25 0,2 19 0,197 29 1873,66 2-805,-585-3-1068,718 0 0,0 0 0,0 0 0,1 1 0,-1 0 0,0 0 0,0 0 0,-6 3 0,12-4 0,1 0 0,0 1 0,-1-1 0,1 0 0,0 0 0,0 0 0,-1 0 0,1 0 0,0 0 0,-1 0 0,1 1 0,0-1 0,0 0 0,-1 0 0,1 0 0,0 1 0,0-1 0,-1 0 0,1 0 0,0 1 0,0-1 0,0 0 0,0 0 0,-1 1 0,1-1 0,0 0 0,0 1 0,0-1 0,0 0 0,0 0 0,0 1 0,1 0 0,-1-1 0,1 1 0,0-1 0,0 1 0,0-1 0,0 1 0,0-1 0,0 0 0,0 1 0,-1-1 0,1 0 0,0 0 0,2 0 0,75 7 0,-44-5 0,627 60-901,-644-61 819,1727 290-1495,-1583-251 1577,-59-10 0,-97-28 0,0-1 0,-1 1 0,1 0 0,0 1 0,0-1 0,7 7 0,-11-9 0,-1 0 0,0 0 0,0 0 0,0 0 0,0 0 0,0 1 0,1-1 0,-1 0 0,0 0 0,0 0 0,0 0 0,0 1 0,0-1 0,0 0 0,0 0 0,0 0 0,0 1 0,0-1 0,0 0 0,0 0 0,0 0 0,0 0 0,0 1 0,0-1 0,0 0 0,0 0 0,0 0 0,0 1 0,0-1 0,0 0 0,0 0 0,0 0 0,0 1 0,0-1 0,-1 0 0,1 0 0,0 0 0,0 0 0,-12 5 0,-12-1 0,1-2 0,-1 0 0,-27-2 0,18-1 0,-872-46-636,384-26 1039,-87-9 103,-279 29-1035,127 57 3345,750-4-2816,-24-1 0,32 1 0,0 0 0,0 0 0,1-1 0,-1 1 0,0 0 0,1-1 0,-1 0 0,0 1 0,1-1 0,-1 0 0,1 0 0,-1 0 0,1 0 0,-1 0 0,0-1 0,1 1 0,1 0 0,-1 0 0,1 1 0,0-1 0,0 0 0,-1 0 0,1 0 0,0 1 0,0-1 0,0 0 0,0 0 0,0 0 0,0 0 0,0 1 0,0-1 0,0 0 0,0 0 0,0 0 0,1 1 0,-1-1 0,0 0 0,1 0 0,-1 1 0,0-1 0,1 0 0,-1 0 0,1 1 0,-1-1 0,1 0 0,0 0 0,22-20 0,-22 20 0,16-11 2,0 1-1,1 0 1,1 1-1,-1 1 1,2 1 0,-1 1-1,33-8 1,11 2-90,80-7-1,263-5-1235,5 22 544,-317 3 414,584 3-1386,107 1 1483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38.4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 24575,'299'-7'-252,"-54"1"-1462,332 2-3206,295 5 9186,-220 0-1646,-17-1-2620,-624 1 0,-1-1 0,1 1 0,-1 0 0,0 1 0,1 1 0,18 6 0,-25-7 0,1 0 0,0 0 0,-1 1 0,0-1 0,0 1 0,0 0 0,0 0 0,0 1 0,0-1 0,-1 1 0,0 0 0,1 0 0,-1 0 0,-1 0 0,1 1 0,2 5 0,-3-4 0,1 0 0,-1 0 0,0 1 0,-1-1 0,0 1 0,0 0 0,0-1 0,-1 1 0,0 0 0,0-1 0,-1 1 0,1 0 0,-1-1 0,-1 1 0,0-1 0,0 1 0,0-1 0,0 0 0,-5 8 0,1-5 0,0 0 0,0 0 0,-1-1 0,-1 0 0,1 0 0,-1 0 0,-1-1 0,1 0 0,-1-1 0,0 0 0,-13 6 0,-14 5 0,-1-1 0,0-2 0,-1-2 0,-39 8 0,-157 18 0,-158-11-53,-1-28-446,-129-47 499,465 41 11,-67-12 438,98 15-427,0 2 0,-1 0 0,-40 4 0,13-1-18,-839 0-4,892-1 0,0 0 0,-1 0 0,1 0 0,-1 0 0,1 0 0,-1-1 0,1 1 0,-1 0 0,1-1 0,0 1 0,-1-1 0,1 1 0,0-1 0,-1 0 0,1 1 0,0-1 0,-2-1 0,3 1 0,0 1 0,-1-1 0,1 1 0,0-1 0,0 1 0,0-1 0,-1 1 0,1-1 0,0 1 0,0-1 0,0 1 0,0-1 0,0 1 0,0-1 0,0 1 0,0-1 0,0 1 0,1-1 0,-1 1 0,0 0 0,0-2 0,1 0 0,0 0 0,1 0 0,-1 0 0,0 1 0,1-1 0,-1 0 0,3-2 0,3-2 0,0 0 0,0 1 0,1 0 0,14-8 0,41-15 0,-9 8-60,2 2 0,1 3 0,0 2-1,97-9 1,239 7-485,-369 15 546,999 3-1407,-297 0 1284,-500-2 299,265-3 2019,-230-12-2196,20 0 0,0 14 0,19-1 0,-264-2 0,0-1 0,54-13 0,-79 15 0,-1 0 0,1 1 0,-1 0 0,1 1 0,-1 0 0,1 0 0,0 1 0,20 5 0,234 69 0,-226-66 0,0-3 0,0 0 0,0-3 0,70-2 0,-104-2 0,1 1 0,-1 0 0,0 1 0,1-1 0,-1 1 0,1 0 0,-1 0 0,0 1 0,0-1 0,0 1 0,0 0 0,0 1 0,0-1 0,0 1 0,-1 0 0,1 0 0,-1 0 0,0 1 0,0 0 0,0 0 0,0 0 0,-1 0 0,0 0 0,0 1 0,0-1 0,0 1 0,-1 0 0,1 0 0,-1 0 0,0 0 0,-1 0 0,1 0 0,0 9 0,1 16 0,-1 0 0,-4 58 0,1-79 0,-1-1 0,1 1 0,-1-1 0,-1 1 0,0-1 0,0 0 0,0 0 0,-1 0 0,0-1 0,0 1 0,-1-1 0,0 0 0,-1 0 0,1-1 0,-1 0 0,-1 0 0,1 0 0,-10 7 0,6-7 0,-1 1 0,1-1 0,-1 0 0,0-1 0,0-1 0,-1 0 0,1 0 0,-1-1 0,0 0 0,0-1 0,0-1 0,-19 1 0,-9-3 0,-318-4 0,316 3 0,-78-14 0,70 8 0,-241-55 0,220 38 0,48 15 0,0 2 0,-28-6 0,-21 0 0,-108-7 0,146 18 0,-40-9 0,42 6 0,-51-4 0,59 10 0,-100-9 0,87 5 0,18 2 0,1 0 0,-1-1 0,-24-9 0,42 12 0,1 0 0,0 0 0,-1 0 0,1 0 0,0 0 0,-1 0 0,1 0 0,0 0 0,0-1 0,-1 1 0,1 0 0,0 0 0,0 0 0,-1-1 0,1 1 0,0 0 0,0 0 0,0 0 0,-1-1 0,1 1 0,0 0 0,0 0 0,0-1 0,0 1 0,0 0 0,0-1 0,0 1 0,-1 0 0,1-1 0,0 1 0,0 0 0,0 0 0,0-1 0,0 1 0,0 0 0,0-1 0,0 1 0,1 0 0,-1-1 0,0 1 0,0 0 0,0 0 0,0-1 0,0 1 0,0 0 0,1 0 0,-1-1 0,0 1 0,0 0 0,0 0 0,1-1 0,-1 1 0,0 0 0,0 0 0,1 0 0,-1-1 0,0 1 0,0 0 0,1 0 0,-1 0 0,20-12 0,30-9 0,1 2 0,79-18 0,-85 29 0,0 2 0,0 2 0,69 3 0,47-4 0,-38-8 0,245-12 0,-256 25 0,-110 1-178,-2-1 116,1 0-1,0 0 1,-1 0-1,1 0 1,-1 0-1,1 0 1,-1 0-1,1 0 1,0 0-1,-1-1 1,1 1-1,-1 0 1,1 0-1,-1 0 1,3-2-188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47.9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1 243 24575,'0'0'0,"0"-1"0,0 1 0,0-1 0,0 1 0,1-1 0,-1 1 0,0-1 0,0 1 0,1-1 0,-1 1 0,0-1 0,1 1 0,-1 0 0,1-1 0,-1 1 0,0-1 0,1 1 0,-1 0 0,1 0 0,-1-1 0,1 1 0,-1 0 0,1 0 0,-1 0 0,1-1 0,-1 1 0,2 0 0,16-3 0,-17 3 0,188-3 0,-104 4 0,813-1 0,-777-7 0,-4-1 0,-51 9 0,-29 1 0,50-5 0,-71 0 0,27-8 0,-27 7 0,29-5 0,201-9 0,-114 9 0,-115 6 0,-1 0 0,1-1 0,-1-1 0,26-11 0,-25 9 0,0 1 0,0 1 0,0 0 0,30-4 0,-10 6 0,46 0 0,183-9 0,-152-2 0,55-3 0,-98 15 0,92-6 0,29 4 0,-40 2 0,-123 0 0,30-8 0,19-2 0,312 5 0,-258 9 0,14-3 0,128 2 0,-260 1 0,-1-1 0,1 2 0,0-1 0,-1 2 0,22 8 0,60 34 0,-70-32 0,0-1 0,1-2 0,40 13 0,-52-22 0,0 0 0,24 1 0,-24-2 0,1 0 0,18 4 0,-15-1 0,1 0 0,0 1 0,-1 0 0,0 1 0,0 1 0,17 9 0,67 42 0,-100-57 0,-1 0 0,1-1 0,-1 1 0,0 0 0,1 0 0,-1 0 0,0 0 0,0 1 0,0-1 0,0 0 0,0 0 0,0 1 0,0-1 0,0 1 0,0-1 0,0 1 0,-1-1 0,1 2 0,-1-2 0,0 0 0,0-1 0,0 1 0,0 0 0,0-1 0,0 1 0,0 0 0,-1-1 0,1 1 0,0 0 0,0-1 0,-1 1 0,1-1 0,0 1 0,-1 0 0,1-1 0,-1 1 0,-1 1 0,0-1 0,0 1 0,0-1 0,0 1 0,0-1 0,0 0 0,-2 1 0,-49 18 0,0-3 0,-91 18 0,-111 19 0,154-36 0,-7 1 0,60-3 0,36-12 0,0 1 0,-1-2 0,-15 4 0,-56-2 0,12-2 0,-58 7 0,61-7 0,-102 20 0,130-16 0,-68 4 0,-42-9 0,-25 2 0,-216 5 0,324-9 0,65 0 0,1 0 0,0 0 0,-1 0 0,1 0 0,0-1 0,-1 1 0,1-1 0,0 1 0,0-1 0,-1 0 0,1 0 0,0 0 0,0 0 0,0 0 0,0 0 0,0-1 0,0 1 0,1-1 0,-1 1 0,0-1 0,1 0 0,-1 1 0,1-1 0,-1 0 0,1 0 0,0 0 0,0 0 0,-1-4 0,-16-38 0,14 33 0,0 0 0,-10-19 0,11 27 0,1-1 0,-1 0 0,0 1 0,0-1 0,0 1 0,0 0 0,-1 0 0,1 0 0,-1 1 0,0-1 0,-4-1 0,-6-2 0,-1 1 0,0 0 0,1 1 0,-1 1 0,-21-2 0,-31-7 0,41 7 0,0 0 0,0 2 0,-1 0 0,-36 3 0,30-2 0,1-1 0,-59-13 0,59 10 0,26 3 0,20 2 0,430 1 0,-40 0 0,-237-7 0,35-1 0,-90 1 0,3-1 0,371 9 0,-459-2 67,30-6 0,8 0-1566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4:54.7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0 305 24575,'25'-1'0,"30"-5"0,11-1 0,64-9 0,3 0 0,-96 13 0,64-13 0,3-1 0,133 5 0,-102 8 0,119-15 0,-60 3 0,-166 14 0,5 1 0,1-2 0,-1-1 0,53-15 0,8-3 0,0 0 0,-60 12 0,1 1 0,1 2 0,-1 2 0,1 1 0,52 1 0,-14 0 0,142-23 0,127-4 9,3 29-112,-342 1 100,769 56-486,-732-50 489,-1 0 0,0 3 0,48 17 0,-69-20 123,-1-1-1,1-1 0,-1-1 1,34 2-1,76-6-176,-49-1 82,552 2-28,-611 1 0,-1 1 0,1 1 0,0 0 0,37 14 0,-16-5 0,-24-9 0,0 0 0,0-1 0,1-1 0,25-1 0,6 0 0,-47 0 0,0 0 0,1 0 0,-1 0 0,0 0 0,1 1 0,-1-1 0,0 1 0,0 0 0,0 0 0,0 0 0,1 0 0,-1 0 0,0 0 0,-1 0 0,1 1 0,0-1 0,0 1 0,0-1 0,-1 1 0,1 0 0,-1-1 0,0 1 0,1 0 0,-1 0 0,0 0 0,0 0 0,0 0 0,0 1 0,0-1 0,-1 0 0,1 0 0,-1 0 0,1 1 0,-1-1 0,0 0 0,0 1 0,0-1 0,0 0 0,0 1 0,-1-1 0,1 0 0,-1 0 0,1 1 0,-1-1 0,0 0 0,0 0 0,-1 3 0,-1 0 0,0 0 0,0 0 0,-1 0 0,1 0 0,-1 0 0,0-1 0,-5 5 0,-35 26 0,29-24 0,-21 16 0,-88 63 0,99-74 0,-2 0 0,-54 22 0,62-32 0,0 0 0,0-2 0,0 0 0,0-1 0,-21 0 0,-99-4 0,114 0 0,-98-4 0,-170-28 0,217 15 0,-32-5 0,102 23 0,-49-7 0,-87-23 0,113 22 0,0 2 0,0 1 0,-44-1 0,-90 6 0,83 1 0,-218-2 0,-166 3 0,214 20 0,11 0 0,-242-20 0,249-4 0,213 3 0,0 1 0,0 1 0,-25 7 0,23-5 0,0-1 0,-30 3 0,-123-8 0,-20 1 0,112 7 0,-51 1 0,85-8 0,23-1 0,-1 1 0,-48 7 0,20 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5T02:45:30.1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2" Type="http://schemas.openxmlformats.org/officeDocument/2006/relationships/customXml" Target="../ink/ink13.xml"  /><Relationship Id="rId3" Type="http://schemas.openxmlformats.org/officeDocument/2006/relationships/image" Target="../media/image29.png"  /><Relationship Id="rId4" Type="http://schemas.openxmlformats.org/officeDocument/2006/relationships/image" Target="../media/image12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.png"  /><Relationship Id="rId11" Type="http://schemas.openxmlformats.org/officeDocument/2006/relationships/image" Target="../media/image41.jpeg"  /><Relationship Id="rId2" Type="http://schemas.openxmlformats.org/officeDocument/2006/relationships/customXml" Target="../ink/ink14.xml"  /><Relationship Id="rId7" Type="http://schemas.openxmlformats.org/officeDocument/2006/relationships/image" Target="../media/image13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9.png"  /><Relationship Id="rId11" Type="http://schemas.openxmlformats.org/officeDocument/2006/relationships/image" Target="../media/image31.png"  /><Relationship Id="rId2" Type="http://schemas.openxmlformats.org/officeDocument/2006/relationships/customXml" Target="../ink/ink15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6.xml"  /><Relationship Id="rId3" Type="http://schemas.openxmlformats.org/officeDocument/2006/relationships/image" Target="../media/image23.png"  /><Relationship Id="rId4" Type="http://schemas.openxmlformats.org/officeDocument/2006/relationships/image" Target="../media/image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7.xml"  /><Relationship Id="rId3" Type="http://schemas.openxmlformats.org/officeDocument/2006/relationships/image" Target="../media/image23.png"  /><Relationship Id="rId4" Type="http://schemas.openxmlformats.org/officeDocument/2006/relationships/image" Target="../media/image5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8.xml"  /><Relationship Id="rId3" Type="http://schemas.openxmlformats.org/officeDocument/2006/relationships/image" Target="../media/image23.png"  /><Relationship Id="rId4" Type="http://schemas.openxmlformats.org/officeDocument/2006/relationships/image" Target="../media/image5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9.xml"  /><Relationship Id="rId3" Type="http://schemas.openxmlformats.org/officeDocument/2006/relationships/image" Target="../media/image23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0.xml"  /><Relationship Id="rId3" Type="http://schemas.openxmlformats.org/officeDocument/2006/relationships/image" Target="../media/image23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1.xml"  /><Relationship Id="rId3" Type="http://schemas.openxmlformats.org/officeDocument/2006/relationships/image" Target="../media/image23.png"  /><Relationship Id="rId4" Type="http://schemas.openxmlformats.org/officeDocument/2006/relationships/image" Target="../media/image5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2.xml"  /><Relationship Id="rId3" Type="http://schemas.openxmlformats.org/officeDocument/2006/relationships/image" Target="../media/image23.png"  /><Relationship Id="rId4" Type="http://schemas.openxmlformats.org/officeDocument/2006/relationships/image" Target="../media/image5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3.xml"  /><Relationship Id="rId3" Type="http://schemas.openxmlformats.org/officeDocument/2006/relationships/image" Target="../media/image23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customXml" Target="../ink/ink24.xml"  /><Relationship Id="rId6" Type="http://schemas.openxmlformats.org/officeDocument/2006/relationships/image" Target="../media/image16.png"  /><Relationship Id="rId7" Type="http://schemas.openxmlformats.org/officeDocument/2006/relationships/image" Target="../media/image35.png"  /><Relationship Id="rId8" Type="http://schemas.openxmlformats.org/officeDocument/2006/relationships/image" Target="../media/image37.png"  /><Relationship Id="rId9" Type="http://schemas.openxmlformats.org/officeDocument/2006/relationships/image" Target="../media/image6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5.xml"  /><Relationship Id="rId3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6.xml"  /><Relationship Id="rId3" Type="http://schemas.openxmlformats.org/officeDocument/2006/relationships/image" Target="../media/image2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7.xml"  /><Relationship Id="rId3" Type="http://schemas.openxmlformats.org/officeDocument/2006/relationships/image" Target="../media/image2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28.xml"  /><Relationship Id="rId3" Type="http://schemas.openxmlformats.org/officeDocument/2006/relationships/image" Target="../media/image6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customXml" Target="../ink/ink5.xml"  /><Relationship Id="rId11" Type="http://schemas.openxmlformats.org/officeDocument/2006/relationships/image" Target="../media/image8.png"  /><Relationship Id="rId2" Type="http://schemas.openxmlformats.org/officeDocument/2006/relationships/customXml" Target="../ink/ink1.xml"  /><Relationship Id="rId3" Type="http://schemas.openxmlformats.org/officeDocument/2006/relationships/image" Target="../media/image4.png"  /><Relationship Id="rId4" Type="http://schemas.openxmlformats.org/officeDocument/2006/relationships/customXml" Target="../ink/ink2.xml"  /><Relationship Id="rId5" Type="http://schemas.openxmlformats.org/officeDocument/2006/relationships/image" Target="../media/image5.png"  /><Relationship Id="rId6" Type="http://schemas.openxmlformats.org/officeDocument/2006/relationships/customXml" Target="../ink/ink3.xml"  /><Relationship Id="rId7" Type="http://schemas.openxmlformats.org/officeDocument/2006/relationships/image" Target="../media/image6.png"  /><Relationship Id="rId8" Type="http://schemas.openxmlformats.org/officeDocument/2006/relationships/customXml" Target="../ink/ink4.xml"  /><Relationship Id="rId9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67.svg"  /><Relationship Id="rId4" Type="http://schemas.openxmlformats.org/officeDocument/2006/relationships/image" Target="../media/image68.png"  /><Relationship Id="rId5" Type="http://schemas.openxmlformats.org/officeDocument/2006/relationships/image" Target="../media/image69.sv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customXml" Target="../ink/ink6.xml"  /><Relationship Id="rId7" Type="http://schemas.openxmlformats.org/officeDocument/2006/relationships/image" Target="../media/image1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customXml" Target="../ink/ink7.xml"  /><Relationship Id="rId6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customXml" Target="../ink/ink10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Relationship Id="rId5" Type="http://schemas.openxmlformats.org/officeDocument/2006/relationships/image" Target="../media/image20.png"  /><Relationship Id="rId6" Type="http://schemas.openxmlformats.org/officeDocument/2006/relationships/customXml" Target="../ink/ink8.xml"  /><Relationship Id="rId7" Type="http://schemas.openxmlformats.org/officeDocument/2006/relationships/image" Target="../media/image21.png"  /><Relationship Id="rId8" Type="http://schemas.openxmlformats.org/officeDocument/2006/relationships/customXml" Target="../ink/ink9.xml"  /><Relationship Id="rId9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1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ustomXml" Target="../ink/ink12.xml"  /><Relationship Id="rId3" Type="http://schemas.openxmlformats.org/officeDocument/2006/relationships/image" Target="../media/image23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 err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먹을래말래</a:t>
            </a:r>
            <a:endParaRPr lang="ko-KR" altLang="en-US" sz="36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텍스트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AD012B-FBF2-F20F-B049-AC6313CB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23" y="1516237"/>
            <a:ext cx="1740763" cy="174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34E4-76B7-038A-E4A2-400A8D14F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4C3054-5667-4C3C-A6D0-FB50E164DFDF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C8DDF-3B2D-59B2-9165-0A93E525C126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E4617-8A92-4016-C428-391B39DFC079}"/>
              </a:ext>
            </a:extLst>
          </p:cNvPr>
          <p:cNvSpPr txBox="1"/>
          <p:nvPr/>
        </p:nvSpPr>
        <p:spPr>
          <a:xfrm>
            <a:off x="720000" y="121920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선행 연구 및 자료조사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D2937-C4BC-97D3-338A-2D6BE59EBCF6}"/>
              </a:ext>
            </a:extLst>
          </p:cNvPr>
          <p:cNvSpPr txBox="1"/>
          <p:nvPr/>
        </p:nvSpPr>
        <p:spPr>
          <a:xfrm>
            <a:off x="720000" y="629175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개발을 위해 필요한 기술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D1247-F70F-7D5F-F26E-60AEA5180630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4302D21-39AB-6E29-F40A-C248FC86E0F7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9528A5-8CA9-D7EA-2439-B50816D0AEB4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A7A1349-D998-316D-B79C-FA0930372A89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2FAC571-EDD2-6709-5188-C3EC3A70B08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A1CC49E-D48E-6CDB-9E38-3BBF45FCB9B6}"/>
              </a:ext>
            </a:extLst>
          </p:cNvPr>
          <p:cNvSpPr txBox="1"/>
          <p:nvPr/>
        </p:nvSpPr>
        <p:spPr>
          <a:xfrm>
            <a:off x="4598661" y="3383902"/>
            <a:ext cx="134043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 및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097CBA3-FA02-8366-F448-0D2A74E26106}"/>
              </a:ext>
            </a:extLst>
          </p:cNvPr>
          <p:cNvSpPr txBox="1"/>
          <p:nvPr/>
        </p:nvSpPr>
        <p:spPr>
          <a:xfrm>
            <a:off x="6253901" y="3383902"/>
            <a:ext cx="210826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설정 토큰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1CD4A7C-BEDB-B3EE-EBDD-5A122B5D17FF}"/>
              </a:ext>
            </a:extLst>
          </p:cNvPr>
          <p:cNvSpPr txBox="1"/>
          <p:nvPr/>
        </p:nvSpPr>
        <p:spPr>
          <a:xfrm>
            <a:off x="4407904" y="4102881"/>
            <a:ext cx="153118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캐시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4E239EC-16A2-7BA1-FECD-DB10D0DEE8D9}"/>
              </a:ext>
            </a:extLst>
          </p:cNvPr>
          <p:cNvSpPr txBox="1"/>
          <p:nvPr/>
        </p:nvSpPr>
        <p:spPr>
          <a:xfrm>
            <a:off x="6298843" y="4158872"/>
            <a:ext cx="262123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오프라인 추천 동기화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77BFF4B2-8356-53FB-B81E-8F5B19433038}"/>
              </a:ext>
            </a:extLst>
          </p:cNvPr>
          <p:cNvSpPr txBox="1"/>
          <p:nvPr/>
        </p:nvSpPr>
        <p:spPr>
          <a:xfrm>
            <a:off x="1268414" y="1869577"/>
            <a:ext cx="35069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컴파일러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android studio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JAVA: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표준 안드로이드 개발 언어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XML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레이아웃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android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위젯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50B5D1C-970C-429D-C0F7-4F1902F04C27}"/>
              </a:ext>
            </a:extLst>
          </p:cNvPr>
          <p:cNvSpPr txBox="1"/>
          <p:nvPr/>
        </p:nvSpPr>
        <p:spPr>
          <a:xfrm>
            <a:off x="6298843" y="1671014"/>
            <a:ext cx="4888122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1"/>
                </a:solidFill>
                <a:latin typeface="+mn-ea"/>
              </a:rPr>
              <a:t>EncryptedSharedPreferences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600" spc="-150" dirty="0" err="1">
                <a:solidFill>
                  <a:schemeClr val="bg1"/>
                </a:solidFill>
                <a:latin typeface="+mn-ea"/>
              </a:rPr>
              <a:t>AndroidX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보안 라이브러리의 한 구성요소로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600" spc="-150" dirty="0" err="1">
                <a:solidFill>
                  <a:schemeClr val="bg1"/>
                </a:solidFill>
                <a:latin typeface="+mn-ea"/>
              </a:rPr>
              <a:t>SharedPreferences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에 저장되는 데이터를 기기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	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키스토어 기반으로 자동 암호화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spc="-150" dirty="0" err="1">
                <a:solidFill>
                  <a:schemeClr val="bg1"/>
                </a:solidFill>
                <a:latin typeface="+mn-ea"/>
              </a:rPr>
              <a:t>복호화해줌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C6B476B-E014-F782-623D-2A504B4FE624}"/>
              </a:ext>
            </a:extLst>
          </p:cNvPr>
          <p:cNvSpPr txBox="1"/>
          <p:nvPr/>
        </p:nvSpPr>
        <p:spPr>
          <a:xfrm>
            <a:off x="1236339" y="4301097"/>
            <a:ext cx="485421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Glide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디스크 캐시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만든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android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용 이미지 로딩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라이브러리로 네트워크에서 가져온 이미지를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메모리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디스크에 자동으로 캐시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99FB7AC-65EE-3A53-DFD2-D08031D60518}"/>
              </a:ext>
            </a:extLst>
          </p:cNvPr>
          <p:cNvSpPr txBox="1"/>
          <p:nvPr/>
        </p:nvSpPr>
        <p:spPr>
          <a:xfrm>
            <a:off x="6253901" y="4569014"/>
            <a:ext cx="495680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1"/>
                </a:solidFill>
                <a:latin typeface="+mn-ea"/>
              </a:rPr>
              <a:t>WorkManager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+ Retrofit/</a:t>
            </a:r>
            <a:r>
              <a:rPr lang="en-US" altLang="ko-KR" spc="-150" dirty="0" err="1">
                <a:solidFill>
                  <a:schemeClr val="bg1"/>
                </a:solidFill>
                <a:latin typeface="+mn-ea"/>
              </a:rPr>
              <a:t>OkHttp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캐시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네트워크 연결 조건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배터리 최적화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설정 가능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HTTP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응 답 디스크 저장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서버 호출 대신함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4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AFDAA-A114-79B3-5FBC-A4DB0B9B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2AF5A5-460F-2080-4ECE-1C11A6EA8CBF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B73B2C-70D4-7F42-CF1E-494E9DAC2BEE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CDD41-C4DA-B051-5103-C5425D5A1EAD}"/>
              </a:ext>
            </a:extLst>
          </p:cNvPr>
          <p:cNvSpPr txBox="1"/>
          <p:nvPr/>
        </p:nvSpPr>
        <p:spPr>
          <a:xfrm>
            <a:off x="720000" y="121920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개발 범위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49E1F-1CBD-3968-4698-A5815519E0C7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프로젝트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9852B-BA19-778A-91B1-D66FC67622E2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F8E9A0-456A-C829-D534-EB1D6CEE6F7D}"/>
              </a:ext>
            </a:extLst>
          </p:cNvPr>
          <p:cNvSpPr/>
          <p:nvPr/>
        </p:nvSpPr>
        <p:spPr>
          <a:xfrm>
            <a:off x="965357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00A968-2A9C-CF17-E137-72A44815B49C}"/>
              </a:ext>
            </a:extLst>
          </p:cNvPr>
          <p:cNvSpPr/>
          <p:nvPr/>
        </p:nvSpPr>
        <p:spPr>
          <a:xfrm>
            <a:off x="965357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E5E96F-BACB-E992-5E24-944AE358F3E0}"/>
              </a:ext>
            </a:extLst>
          </p:cNvPr>
          <p:cNvSpPr/>
          <p:nvPr/>
        </p:nvSpPr>
        <p:spPr>
          <a:xfrm>
            <a:off x="9241032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9BF6AB-C6AE-418E-2592-02CC332A7839}"/>
              </a:ext>
            </a:extLst>
          </p:cNvPr>
          <p:cNvSpPr/>
          <p:nvPr/>
        </p:nvSpPr>
        <p:spPr>
          <a:xfrm>
            <a:off x="3723915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345FB1-4045-48BC-05FF-4CFA12DB7DA0}"/>
              </a:ext>
            </a:extLst>
          </p:cNvPr>
          <p:cNvSpPr/>
          <p:nvPr/>
        </p:nvSpPr>
        <p:spPr>
          <a:xfrm>
            <a:off x="6482473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509815-67E8-1FC7-29BF-367B4D138A79}"/>
              </a:ext>
            </a:extLst>
          </p:cNvPr>
          <p:cNvSpPr txBox="1"/>
          <p:nvPr/>
        </p:nvSpPr>
        <p:spPr>
          <a:xfrm>
            <a:off x="3172025" y="391711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OR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B2502-4500-35E6-847F-BDB718BD62D8}"/>
              </a:ext>
            </a:extLst>
          </p:cNvPr>
          <p:cNvSpPr txBox="1"/>
          <p:nvPr/>
        </p:nvSpPr>
        <p:spPr>
          <a:xfrm>
            <a:off x="5800752" y="37786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추천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7C375-F73A-5E1D-535B-0D253D7E37A1}"/>
              </a:ext>
            </a:extLst>
          </p:cNvPr>
          <p:cNvSpPr txBox="1"/>
          <p:nvPr/>
        </p:nvSpPr>
        <p:spPr>
          <a:xfrm>
            <a:off x="8570809" y="391711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AND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20C01-DF8D-8DF1-9DC2-7C52CE8AE7E6}"/>
              </a:ext>
            </a:extLst>
          </p:cNvPr>
          <p:cNvSpPr txBox="1"/>
          <p:nvPr/>
        </p:nvSpPr>
        <p:spPr>
          <a:xfrm>
            <a:off x="1041432" y="1986732"/>
            <a:ext cx="18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건강상태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식습관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9236EC-1A02-40D5-8163-3C38C14E8AB0}"/>
              </a:ext>
            </a:extLst>
          </p:cNvPr>
          <p:cNvSpPr/>
          <p:nvPr/>
        </p:nvSpPr>
        <p:spPr>
          <a:xfrm>
            <a:off x="3723914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EBEFC-9A1E-2A67-2968-6589B9240B6A}"/>
              </a:ext>
            </a:extLst>
          </p:cNvPr>
          <p:cNvSpPr txBox="1"/>
          <p:nvPr/>
        </p:nvSpPr>
        <p:spPr>
          <a:xfrm>
            <a:off x="4050860" y="1986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다양한 상황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FFC3B1-608B-F384-4916-E6D344F4C5C8}"/>
              </a:ext>
            </a:extLst>
          </p:cNvPr>
          <p:cNvSpPr/>
          <p:nvPr/>
        </p:nvSpPr>
        <p:spPr>
          <a:xfrm>
            <a:off x="6482471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537DDC-2F98-84A6-0BBF-F9EA95A647CB}"/>
              </a:ext>
            </a:extLst>
          </p:cNvPr>
          <p:cNvSpPr txBox="1"/>
          <p:nvPr/>
        </p:nvSpPr>
        <p:spPr>
          <a:xfrm>
            <a:off x="6518471" y="1986732"/>
            <a:ext cx="198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시간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피로도 줄임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EBD3DC-F21C-A021-A714-00B1989C02B8}"/>
              </a:ext>
            </a:extLst>
          </p:cNvPr>
          <p:cNvSpPr/>
          <p:nvPr/>
        </p:nvSpPr>
        <p:spPr>
          <a:xfrm>
            <a:off x="9241028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1B2D4E-552B-25C9-D570-67DB60ADE985}"/>
              </a:ext>
            </a:extLst>
          </p:cNvPr>
          <p:cNvSpPr txBox="1"/>
          <p:nvPr/>
        </p:nvSpPr>
        <p:spPr>
          <a:xfrm>
            <a:off x="9445131" y="198673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건강한 식습관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128500B-FCE6-3720-8F57-64C8A077A9BE}"/>
                  </a:ext>
                </a:extLst>
              </p14:cNvPr>
              <p14:cNvContentPartPr/>
              <p14:nvPr/>
            </p14:nvContentPartPr>
            <p14:xfrm>
              <a:off x="9992837" y="6612489"/>
              <a:ext cx="2019240" cy="147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8E083D3-1630-B754-04C4-8864C1BF90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9837" y="6549489"/>
                <a:ext cx="2144880" cy="273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089860-5D8C-22B7-EB5C-D8D5E9DCE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26" y="2748731"/>
            <a:ext cx="1366158" cy="1366158"/>
          </a:xfrm>
          <a:prstGeom prst="rect">
            <a:avLst/>
          </a:prstGeom>
        </p:spPr>
      </p:pic>
      <p:pic>
        <p:nvPicPr>
          <p:cNvPr id="11" name="그림 10" descr="스케치, 그래픽, 블랙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D332E7-6373-314A-8E38-FE149483F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5" y="4161124"/>
            <a:ext cx="1869563" cy="1869563"/>
          </a:xfrm>
          <a:prstGeom prst="rect">
            <a:avLst/>
          </a:prstGeom>
        </p:spPr>
      </p:pic>
      <p:pic>
        <p:nvPicPr>
          <p:cNvPr id="13" name="그림 1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5FBD79-4545-F29E-D8FA-B34D3A757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34" y="3748855"/>
            <a:ext cx="997167" cy="997167"/>
          </a:xfrm>
          <a:prstGeom prst="rect">
            <a:avLst/>
          </a:prstGeom>
        </p:spPr>
      </p:pic>
      <p:pic>
        <p:nvPicPr>
          <p:cNvPr id="15" name="그림 14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E8610E-1CC1-0BF2-F2C4-15B61F451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88" y="2450353"/>
            <a:ext cx="1298502" cy="1298502"/>
          </a:xfrm>
          <a:prstGeom prst="rect">
            <a:avLst/>
          </a:prstGeom>
        </p:spPr>
      </p:pic>
      <p:pic>
        <p:nvPicPr>
          <p:cNvPr id="17" name="그림 1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E26B4A-68D6-4BBA-550F-AC1C5B7D0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34" y="4953535"/>
            <a:ext cx="1077152" cy="1077152"/>
          </a:xfrm>
          <a:prstGeom prst="rect">
            <a:avLst/>
          </a:prstGeom>
        </p:spPr>
      </p:pic>
      <p:pic>
        <p:nvPicPr>
          <p:cNvPr id="20" name="그림 1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C82974-22F3-04C6-5746-773C528D0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60" y="2722936"/>
            <a:ext cx="1280811" cy="1280811"/>
          </a:xfrm>
          <a:prstGeom prst="rect">
            <a:avLst/>
          </a:prstGeom>
        </p:spPr>
      </p:pic>
      <p:pic>
        <p:nvPicPr>
          <p:cNvPr id="22" name="그림 2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65E46B-4FD6-71BE-935D-3F7BDB8D75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03" y="4493785"/>
            <a:ext cx="1213777" cy="1213777"/>
          </a:xfrm>
          <a:prstGeom prst="rect">
            <a:avLst/>
          </a:prstGeom>
        </p:spPr>
      </p:pic>
      <p:pic>
        <p:nvPicPr>
          <p:cNvPr id="44" name="그림 43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284027-3D96-1B05-554B-E5D034440C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42" y="3363341"/>
            <a:ext cx="1578723" cy="1578723"/>
          </a:xfrm>
          <a:prstGeom prst="rect">
            <a:avLst/>
          </a:prstGeom>
        </p:spPr>
      </p:pic>
      <p:pic>
        <p:nvPicPr>
          <p:cNvPr id="48" name="그림 47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903C28-77A7-F688-1398-82174F199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03" y="4648746"/>
            <a:ext cx="1110324" cy="11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55D2-069E-6A8C-DF64-56B91890C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443077-457E-36F4-B37D-595EAAEF5BAB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2CA4B6-080B-F440-EDDD-38B824C1EC29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B915F-FD77-0763-93D7-238E99E0AC9E}"/>
              </a:ext>
            </a:extLst>
          </p:cNvPr>
          <p:cNvSpPr txBox="1"/>
          <p:nvPr/>
        </p:nvSpPr>
        <p:spPr>
          <a:xfrm>
            <a:off x="720000" y="121920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개발 범위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F79F0-B454-2AA0-7CAC-695D3B815BAE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프로젝트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8B0CA-B981-55D0-9544-2A5C981E9345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14B30A-D0DE-0309-840F-DB3D930FD0BF}"/>
              </a:ext>
            </a:extLst>
          </p:cNvPr>
          <p:cNvSpPr/>
          <p:nvPr/>
        </p:nvSpPr>
        <p:spPr>
          <a:xfrm>
            <a:off x="850670" y="2098980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CA77D-893A-BA93-132A-5A5E716548CD}"/>
              </a:ext>
            </a:extLst>
          </p:cNvPr>
          <p:cNvSpPr txBox="1"/>
          <p:nvPr/>
        </p:nvSpPr>
        <p:spPr>
          <a:xfrm>
            <a:off x="1031108" y="4553983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사용자 만족도 설문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6E895B-876A-CBF1-4EE1-123F0AF32450}"/>
              </a:ext>
            </a:extLst>
          </p:cNvPr>
          <p:cNvSpPr/>
          <p:nvPr/>
        </p:nvSpPr>
        <p:spPr>
          <a:xfrm>
            <a:off x="6177236" y="2070744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65416D-0E7E-9151-0AAF-AFC9F63B0256}"/>
              </a:ext>
            </a:extLst>
          </p:cNvPr>
          <p:cNvSpPr/>
          <p:nvPr/>
        </p:nvSpPr>
        <p:spPr>
          <a:xfrm>
            <a:off x="8834503" y="2070743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7D3198-42F0-5489-70BD-F681DB91D282}"/>
              </a:ext>
            </a:extLst>
          </p:cNvPr>
          <p:cNvSpPr/>
          <p:nvPr/>
        </p:nvSpPr>
        <p:spPr>
          <a:xfrm>
            <a:off x="3513953" y="2070744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0D8D5-B35F-DDB1-E44A-0C5C44A3E5F2}"/>
              </a:ext>
            </a:extLst>
          </p:cNvPr>
          <p:cNvSpPr txBox="1"/>
          <p:nvPr/>
        </p:nvSpPr>
        <p:spPr>
          <a:xfrm>
            <a:off x="3694391" y="4553983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알고리즘 개선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AEBC-0D23-74E3-0CD6-6D818AD1D5C7}"/>
              </a:ext>
            </a:extLst>
          </p:cNvPr>
          <p:cNvSpPr txBox="1"/>
          <p:nvPr/>
        </p:nvSpPr>
        <p:spPr>
          <a:xfrm>
            <a:off x="6357674" y="4553983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직관적 인터페이스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7345C-480A-FFDD-2424-0974F74FFE43}"/>
              </a:ext>
            </a:extLst>
          </p:cNvPr>
          <p:cNvSpPr txBox="1"/>
          <p:nvPr/>
        </p:nvSpPr>
        <p:spPr>
          <a:xfrm>
            <a:off x="8842241" y="4553983"/>
            <a:ext cx="221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실사용  적합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4663FA5-5CCF-ADF5-B085-3A16280AE285}"/>
                  </a:ext>
                </a:extLst>
              </p14:cNvPr>
              <p14:cNvContentPartPr/>
              <p14:nvPr/>
            </p14:nvContentPartPr>
            <p14:xfrm>
              <a:off x="9965477" y="6585129"/>
              <a:ext cx="2059200" cy="248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1FA2967-AD94-9BE2-61E5-1284DD4A9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02837" y="6522129"/>
                <a:ext cx="2184840" cy="373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595BAA3-C35D-1915-7174-55A5B3422867}"/>
              </a:ext>
            </a:extLst>
          </p:cNvPr>
          <p:cNvSpPr txBox="1"/>
          <p:nvPr/>
        </p:nvSpPr>
        <p:spPr>
          <a:xfrm>
            <a:off x="3055528" y="296900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pic>
        <p:nvPicPr>
          <p:cNvPr id="17" name="그림 1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E1459C-D1A1-0B63-CF58-A84910DD52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3" y="2253343"/>
            <a:ext cx="1855393" cy="1855393"/>
          </a:xfrm>
          <a:prstGeom prst="rect">
            <a:avLst/>
          </a:prstGeom>
        </p:spPr>
      </p:pic>
      <p:pic>
        <p:nvPicPr>
          <p:cNvPr id="19" name="그림 18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8EF4B3-D6E4-B36F-9706-B3FE55F34D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21" y="2279164"/>
            <a:ext cx="1888846" cy="1888846"/>
          </a:xfrm>
          <a:prstGeom prst="rect">
            <a:avLst/>
          </a:prstGeom>
        </p:spPr>
      </p:pic>
      <p:pic>
        <p:nvPicPr>
          <p:cNvPr id="22" name="그림 2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80525A-9A86-5285-B7AD-74684CC8C7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77" y="2279164"/>
            <a:ext cx="1749020" cy="1749020"/>
          </a:xfrm>
          <a:prstGeom prst="rect">
            <a:avLst/>
          </a:prstGeom>
        </p:spPr>
      </p:pic>
      <p:pic>
        <p:nvPicPr>
          <p:cNvPr id="26" name="그림 25" descr="그래픽, 폰트, 디자인이(가) 표시된 사진">
            <a:extLst>
              <a:ext uri="{FF2B5EF4-FFF2-40B4-BE49-F238E27FC236}">
                <a16:creationId xmlns:a16="http://schemas.microsoft.com/office/drawing/2014/main" id="{69E25F54-8213-F8CE-76B4-9CB0375A199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4"/>
          <a:stretch/>
        </p:blipFill>
        <p:spPr>
          <a:xfrm>
            <a:off x="9061046" y="2390434"/>
            <a:ext cx="1808861" cy="15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C293-4FB0-C501-37E2-75954885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327710-1006-8F00-E03B-255D4C8B194A}"/>
              </a:ext>
            </a:extLst>
          </p:cNvPr>
          <p:cNvSpPr/>
          <p:nvPr/>
        </p:nvSpPr>
        <p:spPr>
          <a:xfrm>
            <a:off x="720000" y="1060967"/>
            <a:ext cx="5131184" cy="96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8F6D5E-2EB8-01A9-C945-ADE9FD75EFAB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749FF-6407-B0F2-3333-4AD324C0FF74}"/>
              </a:ext>
            </a:extLst>
          </p:cNvPr>
          <p:cNvSpPr txBox="1"/>
          <p:nvPr/>
        </p:nvSpPr>
        <p:spPr>
          <a:xfrm>
            <a:off x="720000" y="121920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프로젝트 개발 범위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333B3-29CB-FF23-24A6-45E7F1811A6D}"/>
              </a:ext>
            </a:extLst>
          </p:cNvPr>
          <p:cNvSpPr txBox="1"/>
          <p:nvPr/>
        </p:nvSpPr>
        <p:spPr>
          <a:xfrm>
            <a:off x="720000" y="629175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설계 기준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2EAFC-0748-9024-A4AC-22951EBFFFE4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2ACCB-4D91-DF60-B5E5-A3B29F14C2B7}"/>
              </a:ext>
            </a:extLst>
          </p:cNvPr>
          <p:cNvSpPr/>
          <p:nvPr/>
        </p:nvSpPr>
        <p:spPr>
          <a:xfrm>
            <a:off x="355855" y="4117634"/>
            <a:ext cx="2646377" cy="1668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0F974-B677-AFB0-2E49-5B97E030B4AB}"/>
              </a:ext>
            </a:extLst>
          </p:cNvPr>
          <p:cNvSpPr txBox="1"/>
          <p:nvPr/>
        </p:nvSpPr>
        <p:spPr>
          <a:xfrm>
            <a:off x="1005970" y="5870471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예산에 따른 메뉴 추천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BEE4B4-7E50-9905-C89C-5F860E79E0E0}"/>
              </a:ext>
            </a:extLst>
          </p:cNvPr>
          <p:cNvSpPr/>
          <p:nvPr/>
        </p:nvSpPr>
        <p:spPr>
          <a:xfrm>
            <a:off x="355855" y="1561422"/>
            <a:ext cx="2646377" cy="166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D268F-D9EB-FA40-AC8F-F9AF97E68AD6}"/>
              </a:ext>
            </a:extLst>
          </p:cNvPr>
          <p:cNvSpPr txBox="1"/>
          <p:nvPr/>
        </p:nvSpPr>
        <p:spPr>
          <a:xfrm>
            <a:off x="1005970" y="3248090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권한에 따른 모드분리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D1C0FC-C0CE-78EA-1168-D6DA5EAD3D3B}"/>
              </a:ext>
            </a:extLst>
          </p:cNvPr>
          <p:cNvSpPr/>
          <p:nvPr/>
        </p:nvSpPr>
        <p:spPr>
          <a:xfrm>
            <a:off x="3283998" y="1561422"/>
            <a:ext cx="2646377" cy="166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9CFA7-7232-D4F3-3A30-44833F3FF8E7}"/>
              </a:ext>
            </a:extLst>
          </p:cNvPr>
          <p:cNvSpPr txBox="1"/>
          <p:nvPr/>
        </p:nvSpPr>
        <p:spPr>
          <a:xfrm>
            <a:off x="3937392" y="3253533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베이스 사용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8FE5B4-5832-5CA9-89CB-C7C0D4593D45}"/>
              </a:ext>
            </a:extLst>
          </p:cNvPr>
          <p:cNvSpPr/>
          <p:nvPr/>
        </p:nvSpPr>
        <p:spPr>
          <a:xfrm>
            <a:off x="6212141" y="1561422"/>
            <a:ext cx="2646377" cy="166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4D2365-283D-4628-DC9A-ECA504EE7486}"/>
              </a:ext>
            </a:extLst>
          </p:cNvPr>
          <p:cNvSpPr txBox="1"/>
          <p:nvPr/>
        </p:nvSpPr>
        <p:spPr>
          <a:xfrm>
            <a:off x="6865535" y="3275111"/>
            <a:ext cx="133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사전조사 실시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08234-4F1D-EB9B-C8C2-853938A9EB93}"/>
              </a:ext>
            </a:extLst>
          </p:cNvPr>
          <p:cNvSpPr/>
          <p:nvPr/>
        </p:nvSpPr>
        <p:spPr>
          <a:xfrm>
            <a:off x="3283998" y="4117634"/>
            <a:ext cx="2646377" cy="1668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029C68-3C8C-6CEE-5C22-C6CAA1E99FA4}"/>
              </a:ext>
            </a:extLst>
          </p:cNvPr>
          <p:cNvSpPr txBox="1"/>
          <p:nvPr/>
        </p:nvSpPr>
        <p:spPr>
          <a:xfrm>
            <a:off x="3937392" y="5865028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추천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59673B-0C32-6413-7FD6-8571156DD1E5}"/>
              </a:ext>
            </a:extLst>
          </p:cNvPr>
          <p:cNvSpPr/>
          <p:nvPr/>
        </p:nvSpPr>
        <p:spPr>
          <a:xfrm>
            <a:off x="6212141" y="4117634"/>
            <a:ext cx="2646377" cy="1668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CD61B-83B5-1F24-FD35-696DFBE13C54}"/>
              </a:ext>
            </a:extLst>
          </p:cNvPr>
          <p:cNvSpPr txBox="1"/>
          <p:nvPr/>
        </p:nvSpPr>
        <p:spPr>
          <a:xfrm>
            <a:off x="6865535" y="5838696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랜덤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추천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4E195A-6E1B-8F3F-7811-BFC21F417CE4}"/>
              </a:ext>
            </a:extLst>
          </p:cNvPr>
          <p:cNvSpPr/>
          <p:nvPr/>
        </p:nvSpPr>
        <p:spPr>
          <a:xfrm>
            <a:off x="9123884" y="1561422"/>
            <a:ext cx="2646377" cy="166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043E5-52B1-ECDA-8E3C-17FEF4F44219}"/>
              </a:ext>
            </a:extLst>
          </p:cNvPr>
          <p:cNvSpPr txBox="1"/>
          <p:nvPr/>
        </p:nvSpPr>
        <p:spPr>
          <a:xfrm>
            <a:off x="9777278" y="3275111"/>
            <a:ext cx="133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피드백 시스템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0B212B-8779-E302-471A-E0159451E91F}"/>
              </a:ext>
            </a:extLst>
          </p:cNvPr>
          <p:cNvSpPr/>
          <p:nvPr/>
        </p:nvSpPr>
        <p:spPr>
          <a:xfrm>
            <a:off x="9123884" y="4117634"/>
            <a:ext cx="2646377" cy="1668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31BE6-29C3-A7E7-0561-246010AF97D4}"/>
              </a:ext>
            </a:extLst>
          </p:cNvPr>
          <p:cNvSpPr txBox="1"/>
          <p:nvPr/>
        </p:nvSpPr>
        <p:spPr>
          <a:xfrm>
            <a:off x="9846442" y="5865028"/>
            <a:ext cx="133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 위치 기반 추천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7815FB2-373D-1C0B-C7D6-5CF6D6F2E75E}"/>
                  </a:ext>
                </a:extLst>
              </p14:cNvPr>
              <p14:cNvContentPartPr/>
              <p14:nvPr/>
            </p14:nvContentPartPr>
            <p14:xfrm>
              <a:off x="9820037" y="6494769"/>
              <a:ext cx="2239920" cy="4060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7815FB2-373D-1C0B-C7D6-5CF6D6F2E7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7037" y="6432129"/>
                <a:ext cx="2365560" cy="5317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2C5FF2-3A3D-764C-42F5-2CCA58731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86" y="1695135"/>
            <a:ext cx="1412355" cy="1412355"/>
          </a:xfrm>
          <a:prstGeom prst="rect">
            <a:avLst/>
          </a:prstGeom>
        </p:spPr>
      </p:pic>
      <p:pic>
        <p:nvPicPr>
          <p:cNvPr id="15" name="그림 14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9BA1C0-DA19-4415-0D71-5EC94ED5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53" y="4291900"/>
            <a:ext cx="1294227" cy="1294227"/>
          </a:xfrm>
          <a:prstGeom prst="rect">
            <a:avLst/>
          </a:prstGeom>
        </p:spPr>
      </p:pic>
      <p:pic>
        <p:nvPicPr>
          <p:cNvPr id="17" name="그림 1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BE12E2-D587-366B-31C2-67B27FB5E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5" y="4291900"/>
            <a:ext cx="1376363" cy="1376363"/>
          </a:xfrm>
          <a:prstGeom prst="rect">
            <a:avLst/>
          </a:prstGeom>
        </p:spPr>
      </p:pic>
      <p:pic>
        <p:nvPicPr>
          <p:cNvPr id="19" name="그림 18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B00BFE-7599-60C2-EB59-7CCFAE386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69" y="1675024"/>
            <a:ext cx="1422461" cy="1422461"/>
          </a:xfrm>
          <a:prstGeom prst="rect">
            <a:avLst/>
          </a:prstGeom>
        </p:spPr>
      </p:pic>
      <p:pic>
        <p:nvPicPr>
          <p:cNvPr id="25" name="그림 24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9C2552-F89A-94EE-A99E-6BA7A4BD6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34" y="1713555"/>
            <a:ext cx="1335024" cy="1335024"/>
          </a:xfrm>
          <a:prstGeom prst="rect">
            <a:avLst/>
          </a:prstGeom>
        </p:spPr>
      </p:pic>
      <p:pic>
        <p:nvPicPr>
          <p:cNvPr id="31" name="그림 3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1891DF-C178-F907-5904-AB7791654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49" y="1663880"/>
            <a:ext cx="1463206" cy="1463206"/>
          </a:xfrm>
          <a:prstGeom prst="rect">
            <a:avLst/>
          </a:prstGeom>
        </p:spPr>
      </p:pic>
      <p:pic>
        <p:nvPicPr>
          <p:cNvPr id="37" name="그림 3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1E6570-0E11-CD11-638D-CD404821E5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08" y="4346418"/>
            <a:ext cx="1311729" cy="1267325"/>
          </a:xfrm>
          <a:prstGeom prst="rect">
            <a:avLst/>
          </a:prstGeom>
        </p:spPr>
      </p:pic>
      <p:pic>
        <p:nvPicPr>
          <p:cNvPr id="39" name="그림 38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69DD5D-5693-4553-0EFA-8321C5572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037" y="4312655"/>
            <a:ext cx="1273472" cy="12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1D37-4626-7FE2-2BC4-495022C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FB3C10-BBCF-81A1-FA89-2E8E1B2BA670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D10A93-F645-3156-1885-1159F9F2F826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6FE3-A5F6-0993-D46A-3097CF740700}"/>
              </a:ext>
            </a:extLst>
          </p:cNvPr>
          <p:cNvSpPr txBox="1"/>
          <p:nvPr/>
        </p:nvSpPr>
        <p:spPr>
          <a:xfrm>
            <a:off x="720000" y="121920"/>
            <a:ext cx="5612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설계과제의 현실적 제한요소 항목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A19D9-84E1-F29E-6DAE-FFC518F6B7C8}"/>
              </a:ext>
            </a:extLst>
          </p:cNvPr>
          <p:cNvSpPr txBox="1"/>
          <p:nvPr/>
        </p:nvSpPr>
        <p:spPr>
          <a:xfrm>
            <a:off x="720000" y="629175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개발을 위해 필요한 기술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878A0-F7D9-0534-3BCD-623A13278D4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17952AF7-A1F8-8F91-6B6E-7F9AD9D835F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E313CB-DE29-91CF-CA75-5B80F8867D7F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63B8CEA-0D60-D776-6E9E-ECE253DD8633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24FFA87-CEE5-D5CF-E71F-F54A3504CE3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E63226F-2AE5-27F7-670E-C7ECEEB3DE3F}"/>
              </a:ext>
            </a:extLst>
          </p:cNvPr>
          <p:cNvSpPr txBox="1"/>
          <p:nvPr/>
        </p:nvSpPr>
        <p:spPr>
          <a:xfrm>
            <a:off x="5211649" y="3367653"/>
            <a:ext cx="69762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경제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AB10ADB-8321-0ECF-2962-842B5DFE9E6A}"/>
              </a:ext>
            </a:extLst>
          </p:cNvPr>
          <p:cNvSpPr txBox="1"/>
          <p:nvPr/>
        </p:nvSpPr>
        <p:spPr>
          <a:xfrm>
            <a:off x="6298843" y="3360535"/>
            <a:ext cx="697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편리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DD35F2E8-4B89-6C0C-E2F6-39647AE63737}"/>
              </a:ext>
            </a:extLst>
          </p:cNvPr>
          <p:cNvSpPr txBox="1"/>
          <p:nvPr/>
        </p:nvSpPr>
        <p:spPr>
          <a:xfrm>
            <a:off x="4298295" y="4102881"/>
            <a:ext cx="159530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보건 및 안전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A3FAEDE-D110-A23B-A148-70EF54BFDB0F}"/>
              </a:ext>
            </a:extLst>
          </p:cNvPr>
          <p:cNvSpPr txBox="1"/>
          <p:nvPr/>
        </p:nvSpPr>
        <p:spPr>
          <a:xfrm>
            <a:off x="6298843" y="4118016"/>
            <a:ext cx="69762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660A12A-55D3-D405-0DC6-C1B2AE339BEC}"/>
              </a:ext>
            </a:extLst>
          </p:cNvPr>
          <p:cNvSpPr txBox="1"/>
          <p:nvPr/>
        </p:nvSpPr>
        <p:spPr>
          <a:xfrm>
            <a:off x="1091294" y="1637745"/>
            <a:ext cx="493115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Android Studio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활용해 개발 비용 없이 앱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앱들과 달리 건강관리 기능적 차별성 갖춰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경쟁력확보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연동해 협업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버전 관리 효율적 수행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8C37F09-16EA-3215-4CCB-7068256EBBC7}"/>
              </a:ext>
            </a:extLst>
          </p:cNvPr>
          <p:cNvSpPr txBox="1"/>
          <p:nvPr/>
        </p:nvSpPr>
        <p:spPr>
          <a:xfrm>
            <a:off x="6298843" y="1671014"/>
            <a:ext cx="4888122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사용자 건강 목표 기반해 맞춤형 음식 추천 기능 제공해 음식추천을 넘어 개인 건강관리에도 도움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직관적 디자인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간결한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UI 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적용해 디지털 익숙하지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      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않아도 쉽게 접근 가능해 폭넓은 사용자층 고려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B820571-0851-6D98-AEFD-644476910137}"/>
              </a:ext>
            </a:extLst>
          </p:cNvPr>
          <p:cNvSpPr txBox="1"/>
          <p:nvPr/>
        </p:nvSpPr>
        <p:spPr>
          <a:xfrm>
            <a:off x="1110392" y="4436685"/>
            <a:ext cx="462658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사용자가 알기 쉽게 음식의 칼로리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영양정보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정확히 기재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건강에 해가 되는 음식 추천하지 않도록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제한하여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권장 칼로리를 기준으로 추천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F31CBFE-87ED-0183-D8D2-7AEABE41C295}"/>
              </a:ext>
            </a:extLst>
          </p:cNvPr>
          <p:cNvSpPr txBox="1"/>
          <p:nvPr/>
        </p:nvSpPr>
        <p:spPr>
          <a:xfrm>
            <a:off x="6137185" y="4591503"/>
            <a:ext cx="504978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저작관과 정보 출처 주의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타인의 데이터 이미지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사용시 법적 문제 방지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윤리적 서비스 운영 지향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통일된 단위 체계 적용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사용자 간 혼동 줄임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7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DB254-8BF6-D3D9-739E-D830075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AF8A4E-B2DB-059A-81EF-18B18D994C9E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D484D-DB6A-13D8-6088-9A65A2A523EC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90687-21B6-5412-935D-EF27468A9659}"/>
              </a:ext>
            </a:extLst>
          </p:cNvPr>
          <p:cNvSpPr txBox="1"/>
          <p:nvPr/>
        </p:nvSpPr>
        <p:spPr>
          <a:xfrm>
            <a:off x="720000" y="121920"/>
            <a:ext cx="449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요구사항 분석 및 우선순위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17459-E117-E123-0CF3-1AAD0A4163C5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FB74F-14C7-ADEA-14B2-603A776C71F9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77391D1-E4AA-749C-90A4-32075E378189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00236F6-666D-40E0-61E7-AFEB39CE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3" t="910" r="1740" b="38771"/>
          <a:stretch/>
        </p:blipFill>
        <p:spPr>
          <a:xfrm>
            <a:off x="278357" y="1444206"/>
            <a:ext cx="5048413" cy="4359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4BA11C-17FB-910D-9473-5A3C01B0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73" t="60774" r="1609"/>
          <a:stretch/>
        </p:blipFill>
        <p:spPr>
          <a:xfrm>
            <a:off x="5571021" y="1826034"/>
            <a:ext cx="6403267" cy="35958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0CDB3A-FC40-0985-C342-7B5D39F0424A}"/>
              </a:ext>
            </a:extLst>
          </p:cNvPr>
          <p:cNvSpPr/>
          <p:nvPr/>
        </p:nvSpPr>
        <p:spPr>
          <a:xfrm>
            <a:off x="0" y="1049009"/>
            <a:ext cx="2530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2">
                    <a:lumMod val="50000"/>
                  </a:schemeClr>
                </a:solidFill>
              </a:rPr>
              <a:t>시스템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85DA4-20B4-DB98-182C-218CBD8B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0C37C4-54E8-D390-E0F9-0799730061D4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4038BF-6532-CE65-E776-818007400BE9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D6FEA-D6B8-0B8E-39E9-A6EAD9E6B446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AED67-23B3-0B42-FC63-8C62430CC632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시스템 구성도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336CD-84D7-30F1-CC59-6159F5D5E120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3EBDDF7-939C-93B6-DC17-7755F1FFF1C7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F45DBDA-A83E-C9B8-9D57-4E607EFD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8" y="1213950"/>
            <a:ext cx="10096264" cy="516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599ADD-7E66-8BF0-7301-4B54D310CA23}"/>
              </a:ext>
            </a:extLst>
          </p:cNvPr>
          <p:cNvSpPr/>
          <p:nvPr/>
        </p:nvSpPr>
        <p:spPr>
          <a:xfrm>
            <a:off x="0" y="1049009"/>
            <a:ext cx="42672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1ABB-CDEF-085A-0A2F-18CAE208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85D9CD-FF28-9E0F-B7BC-99037601159A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4A8433-C5A1-96CE-B97D-0E8825FA3227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F6B5A-1E57-5BE1-4C92-19518A410E12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F776E-B348-6898-D5D3-4E5F1BB09DE2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시스템 흐름도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D0E9C-8ABB-2795-3CAD-E3EA1D636ED9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15458A8-3DEB-D7FF-B1FB-A035534B8A86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11556B06-B63A-73D7-F2DA-B87C3983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59" y="1213950"/>
            <a:ext cx="8548534" cy="51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6D25A9-0944-CFC3-5419-4EB70A6E7F51}"/>
              </a:ext>
            </a:extLst>
          </p:cNvPr>
          <p:cNvSpPr/>
          <p:nvPr/>
        </p:nvSpPr>
        <p:spPr>
          <a:xfrm>
            <a:off x="0" y="1049009"/>
            <a:ext cx="42672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F43F3-3904-4186-8245-30EA0AC6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7EA56-FD46-41BA-AB3F-9D8619EA65A1}"/>
              </a:ext>
            </a:extLst>
          </p:cNvPr>
          <p:cNvSpPr txBox="1"/>
          <p:nvPr/>
        </p:nvSpPr>
        <p:spPr>
          <a:xfrm>
            <a:off x="1107440" y="2123440"/>
            <a:ext cx="103973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2"/>
                </a:solidFill>
              </a:rPr>
              <a:t>[                   ]</a:t>
            </a:r>
            <a:endParaRPr lang="ko-KR" altLang="en-US" sz="13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387845" y="2667625"/>
            <a:ext cx="7237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accent4">
                    <a:lumMod val="50000"/>
                  </a:schemeClr>
                </a:solidFill>
                <a:highlight>
                  <a:srgbClr val="FBCE01"/>
                </a:highlight>
              </a:rPr>
              <a:t>독수리 </a:t>
            </a:r>
            <a:r>
              <a:rPr lang="ko-KR" altLang="en-US" sz="8800" b="1" dirty="0" err="1">
                <a:solidFill>
                  <a:schemeClr val="accent4">
                    <a:lumMod val="50000"/>
                  </a:schemeClr>
                </a:solidFill>
                <a:highlight>
                  <a:srgbClr val="FBCE01"/>
                </a:highlight>
              </a:rPr>
              <a:t>오형제</a:t>
            </a:r>
            <a:endParaRPr lang="ko-KR" altLang="en-US" sz="8800" b="1" dirty="0">
              <a:solidFill>
                <a:schemeClr val="accent4">
                  <a:lumMod val="50000"/>
                </a:schemeClr>
              </a:solidFill>
              <a:highlight>
                <a:srgbClr val="FBCE0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8DBF-59D7-1A45-93F2-9E7BCDEC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608B10-7808-29B1-76FD-63F4448F5A62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447031-01F7-6EDB-D4C7-A4CB2671A8DF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36A2D-760A-34E9-3868-35D8016E7D43}"/>
              </a:ext>
            </a:extLst>
          </p:cNvPr>
          <p:cNvSpPr txBox="1"/>
          <p:nvPr/>
        </p:nvSpPr>
        <p:spPr>
          <a:xfrm>
            <a:off x="6604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46DFC-BA1C-E3E1-82B7-7D467BC86F5B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D430F-4A54-50D9-3395-299F38C7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455E60-2D0F-5406-3261-FD566381BD7E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5CEE9A-F19C-92AC-01B3-1E3021E28938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38BD2-ED25-68D0-779F-ABA880114521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9E4AE-3476-3649-DDEC-BE493CD0DF20}"/>
              </a:ext>
            </a:extLst>
          </p:cNvPr>
          <p:cNvSpPr txBox="1"/>
          <p:nvPr/>
        </p:nvSpPr>
        <p:spPr>
          <a:xfrm>
            <a:off x="720000" y="6291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</a:rPr>
              <a:t>메인페이지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18CE5-6061-E3A5-1DE9-98B38C1D6192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191D060-4FC6-3B5A-4C2B-96AD69FB1CE1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5BB3548-5B1A-87E0-55C0-D405FA40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07" y="1349149"/>
            <a:ext cx="2901724" cy="51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F51480-A4A5-48BA-4EB2-9A1D5BF84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6307" y="1643743"/>
            <a:ext cx="3627107" cy="50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ADD6894-2335-7457-75D5-16EE42702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252" y="252325"/>
            <a:ext cx="3435805" cy="64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F1DD29-1EA9-7253-CE18-B39C8EE8DDE3}"/>
              </a:ext>
            </a:extLst>
          </p:cNvPr>
          <p:cNvSpPr/>
          <p:nvPr/>
        </p:nvSpPr>
        <p:spPr>
          <a:xfrm>
            <a:off x="-1" y="1049009"/>
            <a:ext cx="5529943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7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1D84-C53D-F1A5-88DE-8F974B1C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0ED837-E87F-F9B4-91A9-3C3D563D3088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97625C-B10D-E628-2569-FECAC48F533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601D-107C-2B1F-2BF0-2D3E1C9F523E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78101-B467-062B-FAD1-340C56D7AD71}"/>
              </a:ext>
            </a:extLst>
          </p:cNvPr>
          <p:cNvSpPr txBox="1"/>
          <p:nvPr/>
        </p:nvSpPr>
        <p:spPr>
          <a:xfrm>
            <a:off x="720000" y="629175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음식 추천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F08CA-904D-9E74-BB24-8ABEACB90EDC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D901AC-11B3-0797-5E6F-C721404542B9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419F01AF-DBED-2965-33B7-8B836AF07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72" y="1339081"/>
            <a:ext cx="2464655" cy="51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86F06398-ADD9-754C-48C1-8E9E5B40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49" y="1368924"/>
            <a:ext cx="2514321" cy="50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BA68FF-EA25-10ED-3CBD-E357F46FB666}"/>
              </a:ext>
            </a:extLst>
          </p:cNvPr>
          <p:cNvSpPr/>
          <p:nvPr/>
        </p:nvSpPr>
        <p:spPr>
          <a:xfrm>
            <a:off x="-1" y="1049009"/>
            <a:ext cx="5529943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E55E-49A2-B9A4-ADFD-735B9FC8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D0A74-3F41-013D-F755-731E55799758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98152-5407-7EDD-D0A4-0853C0819B3D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E70E3-189C-9468-E09F-6E8932DBF96F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39380-124A-E108-B473-73B08812AF38}"/>
              </a:ext>
            </a:extLst>
          </p:cNvPr>
          <p:cNvSpPr txBox="1"/>
          <p:nvPr/>
        </p:nvSpPr>
        <p:spPr>
          <a:xfrm>
            <a:off x="720000" y="629175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사용자 맞춤 음식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72DDD-0200-D791-6B5B-82DD994A5A20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5119C4F-03E9-72D5-FD63-54FFEDF9E422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6B5CFED7-D0E3-7D59-BFF3-69B161B1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70" y="1269066"/>
            <a:ext cx="3372530" cy="51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E7C07D-3FFD-5D4F-B928-F5C1763B7D3A}"/>
              </a:ext>
            </a:extLst>
          </p:cNvPr>
          <p:cNvSpPr/>
          <p:nvPr/>
        </p:nvSpPr>
        <p:spPr>
          <a:xfrm>
            <a:off x="-1" y="1049009"/>
            <a:ext cx="5529943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0733-F786-C2E7-87E3-34B831CC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C81AA4-3CB7-A980-686A-BBAA59AD736E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55D4A-77C1-6259-AF55-7E6C7142499D}"/>
              </a:ext>
            </a:extLst>
          </p:cNvPr>
          <p:cNvSpPr/>
          <p:nvPr/>
        </p:nvSpPr>
        <p:spPr>
          <a:xfrm>
            <a:off x="-1" y="1049009"/>
            <a:ext cx="5529943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7B1F4-6A79-6B92-5CEA-2C826D4A11EE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58BE7-550B-9E32-2803-1D4E002188B0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설문조사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30F0A-020F-454E-BADD-9AA250EB59B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825855F-44A1-51BB-41BE-B12A5783C1B3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9C53C36A-27A6-4ADE-5F70-0411F7A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36" y="1346702"/>
            <a:ext cx="3399064" cy="52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2E3C-331F-FA37-A79A-686B2063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585EB5-0F60-6CD5-0404-611880BEDC13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B45A0-5AFE-842F-7B50-1BCC062E348B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DDC9E-D2A0-A0A8-5D65-DC630850FA7A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프로그램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5D394-89A7-9DB3-9F86-1FF749CD09AD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코드내용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5DBEB-7DA2-4D89-DF4F-03BE117ABB8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ECBF3AF-7B4A-E84A-4140-BC37CE6FD101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831A8B19-A921-DE30-D9C7-6EBF2A3A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864795"/>
            <a:ext cx="6713085" cy="33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B8FFFA-076A-C07B-4DBF-2A224D26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5460055"/>
            <a:ext cx="7145438" cy="61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4E4A57CD-4FDE-1BAF-82D5-9775563C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131" y="706695"/>
            <a:ext cx="4133170" cy="54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441465-6906-A726-8D42-082E7BC41AC7}"/>
              </a:ext>
            </a:extLst>
          </p:cNvPr>
          <p:cNvSpPr/>
          <p:nvPr/>
        </p:nvSpPr>
        <p:spPr>
          <a:xfrm>
            <a:off x="-1" y="1049009"/>
            <a:ext cx="5529943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098FA-03CE-1925-396D-8F0D7713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005F2-27A9-639F-11FE-3F6FC851B234}"/>
              </a:ext>
            </a:extLst>
          </p:cNvPr>
          <p:cNvSpPr txBox="1"/>
          <p:nvPr/>
        </p:nvSpPr>
        <p:spPr>
          <a:xfrm>
            <a:off x="705853" y="2105561"/>
            <a:ext cx="43524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30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Arial Nova"/>
                <a:cs typeface="+mn-cs"/>
              </a:rPr>
              <a:t>기대효과</a:t>
            </a:r>
            <a:r>
              <a:rPr kumimoji="0" lang="en-US" altLang="ko-KR" sz="8000" b="0" i="0" u="none" strike="noStrike" kern="1200" cap="none" spc="-30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Arial Nova"/>
                <a:cs typeface="+mn-cs"/>
              </a:rPr>
              <a:t>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560E8-685B-EF39-A5B6-C51C556DD02E}"/>
              </a:ext>
            </a:extLst>
          </p:cNvPr>
          <p:cNvSpPr txBox="1"/>
          <p:nvPr/>
        </p:nvSpPr>
        <p:spPr>
          <a:xfrm>
            <a:off x="705852" y="3429000"/>
            <a:ext cx="23455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spc="-300" dirty="0">
                <a:solidFill>
                  <a:srgbClr val="A6A7A9">
                    <a:lumMod val="50000"/>
                  </a:srgbClr>
                </a:solidFill>
                <a:latin typeface="나눔스퀘어 Bold"/>
                <a:ea typeface="+mj-ea"/>
              </a:rPr>
              <a:t>결론</a:t>
            </a:r>
            <a:r>
              <a:rPr kumimoji="0" lang="en-US" altLang="ko-KR" sz="8000" b="0" i="0" u="none" strike="noStrike" kern="1200" cap="none" spc="-300" normalizeH="0" baseline="0" noProof="0" dirty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나눔스퀘어 Bold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8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FE4E-A6FD-EEE5-EC12-51FD99EE9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2ADDBE-2371-FA62-3607-06C9550E7564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BFD1F-319B-5727-BA6B-C3662E09A6E9}"/>
              </a:ext>
            </a:extLst>
          </p:cNvPr>
          <p:cNvSpPr/>
          <p:nvPr/>
        </p:nvSpPr>
        <p:spPr>
          <a:xfrm>
            <a:off x="0" y="1049009"/>
            <a:ext cx="648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A834A-3473-1110-7ED9-CC7217211CF9}"/>
              </a:ext>
            </a:extLst>
          </p:cNvPr>
          <p:cNvSpPr txBox="1"/>
          <p:nvPr/>
        </p:nvSpPr>
        <p:spPr>
          <a:xfrm>
            <a:off x="720000" y="1219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기대효과 및 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B4FCA-ABA7-B060-236D-BCE22B561B8A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03604-71D1-CA44-6218-F30E5D59DA1C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B6D970-4390-FE63-6834-B5E1BB365AD7}"/>
              </a:ext>
            </a:extLst>
          </p:cNvPr>
          <p:cNvSpPr/>
          <p:nvPr/>
        </p:nvSpPr>
        <p:spPr>
          <a:xfrm>
            <a:off x="720000" y="201507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0ED13-B0A8-D200-D3A8-8618A39DA769}"/>
              </a:ext>
            </a:extLst>
          </p:cNvPr>
          <p:cNvSpPr txBox="1"/>
          <p:nvPr/>
        </p:nvSpPr>
        <p:spPr>
          <a:xfrm>
            <a:off x="1126597" y="504384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사용자의 시간</a:t>
            </a:r>
            <a:r>
              <a:rPr lang="en-US" altLang="ko-KR" sz="2400" spc="-300" dirty="0"/>
              <a:t> , </a:t>
            </a:r>
          </a:p>
          <a:p>
            <a:pPr algn="ctr"/>
            <a:r>
              <a:rPr lang="ko-KR" altLang="en-US" sz="2400" spc="-300" dirty="0"/>
              <a:t>스트레스 감소</a:t>
            </a:r>
            <a:endParaRPr lang="en-US" altLang="ko-KR" sz="2400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93180F-D1C8-18AB-3D8E-CDB6C6599157}"/>
              </a:ext>
            </a:extLst>
          </p:cNvPr>
          <p:cNvSpPr/>
          <p:nvPr/>
        </p:nvSpPr>
        <p:spPr>
          <a:xfrm>
            <a:off x="4589934" y="203915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45728-0FBC-0E01-6474-88EC3900D3B6}"/>
              </a:ext>
            </a:extLst>
          </p:cNvPr>
          <p:cNvSpPr txBox="1"/>
          <p:nvPr/>
        </p:nvSpPr>
        <p:spPr>
          <a:xfrm>
            <a:off x="4904357" y="5067920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지역 경제 활성화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67E591-6372-44E8-9EFE-754F3638C8B7}"/>
              </a:ext>
            </a:extLst>
          </p:cNvPr>
          <p:cNvSpPr/>
          <p:nvPr/>
        </p:nvSpPr>
        <p:spPr>
          <a:xfrm>
            <a:off x="8459868" y="206323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8EAB0-858F-4CB8-28FD-E11FCD0745D6}"/>
              </a:ext>
            </a:extLst>
          </p:cNvPr>
          <p:cNvSpPr txBox="1"/>
          <p:nvPr/>
        </p:nvSpPr>
        <p:spPr>
          <a:xfrm>
            <a:off x="8625215" y="5092000"/>
            <a:ext cx="246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A I </a:t>
            </a:r>
            <a:r>
              <a:rPr lang="ko-KR" altLang="en-US" sz="2400" spc="-300" dirty="0"/>
              <a:t>추천 시스템 발전</a:t>
            </a:r>
          </a:p>
        </p:txBody>
      </p:sp>
      <p:pic>
        <p:nvPicPr>
          <p:cNvPr id="11" name="그림 1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A2BB2B-85D3-C9E0-A8EF-194B4A489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41" y="2478471"/>
            <a:ext cx="1926773" cy="1926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AFA62C0-0DB3-D0AE-8B97-8BBF0C1C2BAB}"/>
                  </a:ext>
                </a:extLst>
              </p14:cNvPr>
              <p14:cNvContentPartPr/>
              <p14:nvPr/>
            </p14:nvContentPartPr>
            <p14:xfrm>
              <a:off x="10030997" y="6607089"/>
              <a:ext cx="1959840" cy="207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B255793-55D5-3335-8003-3D153BBCE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8357" y="6544089"/>
                <a:ext cx="2085480" cy="333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67868D-80DF-8C2C-A99A-71315D57E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15" y="2325122"/>
            <a:ext cx="2233472" cy="2233472"/>
          </a:xfrm>
          <a:prstGeom prst="rect">
            <a:avLst/>
          </a:prstGeom>
        </p:spPr>
      </p:pic>
      <p:pic>
        <p:nvPicPr>
          <p:cNvPr id="12" name="그림 1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C33210-2079-F925-908A-9F25F116A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15" y="2566993"/>
            <a:ext cx="2043108" cy="2043108"/>
          </a:xfrm>
          <a:prstGeom prst="rect">
            <a:avLst/>
          </a:prstGeom>
        </p:spPr>
      </p:pic>
      <p:pic>
        <p:nvPicPr>
          <p:cNvPr id="18" name="그림 17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C00E3E-AE25-EBCF-BA6F-8307D8D98F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3" y="2522235"/>
            <a:ext cx="1954366" cy="19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5F0A9-7A98-881C-3857-95D2DC88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7C8F58-3CD3-4931-0833-ED3B479F37E2}"/>
              </a:ext>
            </a:extLst>
          </p:cNvPr>
          <p:cNvSpPr/>
          <p:nvPr/>
        </p:nvSpPr>
        <p:spPr>
          <a:xfrm>
            <a:off x="3832253" y="2877553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7BC47-6D57-E2F2-FE61-78A01F9AC269}"/>
              </a:ext>
            </a:extLst>
          </p:cNvPr>
          <p:cNvSpPr txBox="1"/>
          <p:nvPr/>
        </p:nvSpPr>
        <p:spPr>
          <a:xfrm>
            <a:off x="5509941" y="3075057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>
                <a:ln>
                  <a:noFill/>
                </a:ln>
                <a:solidFill>
                  <a:srgbClr val="A6A7A9">
                    <a:lumMod val="50000"/>
                  </a:srgbClr>
                </a:solidFill>
                <a:effectLst/>
                <a:uLnTx/>
                <a:uFillTx/>
                <a:latin typeface="Arial Nova"/>
                <a:cs typeface="+mn-cs"/>
              </a:rPr>
              <a:t>결론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A6A7A9">
                  <a:lumMod val="50000"/>
                </a:srgbClr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시스템 구성도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프로그램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기대효과 및 결론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0CA2993-B48E-4FE8-A781-3DB7DC6D2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41925"/>
            <a:ext cx="6096000" cy="57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F39BE6-9431-48BE-9990-2C7515DEC743}"/>
              </a:ext>
            </a:extLst>
          </p:cNvPr>
          <p:cNvSpPr/>
          <p:nvPr/>
        </p:nvSpPr>
        <p:spPr>
          <a:xfrm>
            <a:off x="965357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71780E-5146-4893-98B5-E7A8791CCCFF}"/>
              </a:ext>
            </a:extLst>
          </p:cNvPr>
          <p:cNvSpPr/>
          <p:nvPr/>
        </p:nvSpPr>
        <p:spPr>
          <a:xfrm>
            <a:off x="965357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0C0E37-FA1F-4ADD-909B-0B9CC0B134DE}"/>
              </a:ext>
            </a:extLst>
          </p:cNvPr>
          <p:cNvSpPr/>
          <p:nvPr/>
        </p:nvSpPr>
        <p:spPr>
          <a:xfrm>
            <a:off x="9241032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53BF52-3F6E-42F8-A32F-681B230146F5}"/>
              </a:ext>
            </a:extLst>
          </p:cNvPr>
          <p:cNvSpPr/>
          <p:nvPr/>
        </p:nvSpPr>
        <p:spPr>
          <a:xfrm>
            <a:off x="3723915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F8B617-EFC8-49CF-A9C4-695DF4FE914B}"/>
              </a:ext>
            </a:extLst>
          </p:cNvPr>
          <p:cNvSpPr/>
          <p:nvPr/>
        </p:nvSpPr>
        <p:spPr>
          <a:xfrm>
            <a:off x="6482473" y="183111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35A04F-3E17-4814-9032-305DE9611D72}"/>
              </a:ext>
            </a:extLst>
          </p:cNvPr>
          <p:cNvSpPr txBox="1"/>
          <p:nvPr/>
        </p:nvSpPr>
        <p:spPr>
          <a:xfrm>
            <a:off x="3172025" y="3917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52C6F-4C5D-4D09-9BFA-007E097A546C}"/>
              </a:ext>
            </a:extLst>
          </p:cNvPr>
          <p:cNvSpPr txBox="1"/>
          <p:nvPr/>
        </p:nvSpPr>
        <p:spPr>
          <a:xfrm>
            <a:off x="5925847" y="3917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AB7C6-D808-4B0E-8234-6D20B2A4D7A7}"/>
              </a:ext>
            </a:extLst>
          </p:cNvPr>
          <p:cNvSpPr txBox="1"/>
          <p:nvPr/>
        </p:nvSpPr>
        <p:spPr>
          <a:xfrm>
            <a:off x="8679669" y="391711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E7B05-9A6A-4029-BFD2-6242CFA35A33}"/>
              </a:ext>
            </a:extLst>
          </p:cNvPr>
          <p:cNvSpPr txBox="1"/>
          <p:nvPr/>
        </p:nvSpPr>
        <p:spPr>
          <a:xfrm>
            <a:off x="1501108" y="198673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STEP 1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F1A79-8F83-4372-8B0D-F9CEF6037FAC}"/>
              </a:ext>
            </a:extLst>
          </p:cNvPr>
          <p:cNvSpPr/>
          <p:nvPr/>
        </p:nvSpPr>
        <p:spPr>
          <a:xfrm>
            <a:off x="3723914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4F2F6B-3513-4C33-A45E-C68C698C2CFE}"/>
              </a:ext>
            </a:extLst>
          </p:cNvPr>
          <p:cNvSpPr txBox="1"/>
          <p:nvPr/>
        </p:nvSpPr>
        <p:spPr>
          <a:xfrm>
            <a:off x="4282909" y="198673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STEP 2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1CDF9B-560E-41C7-B489-3215FE9795E5}"/>
              </a:ext>
            </a:extLst>
          </p:cNvPr>
          <p:cNvSpPr/>
          <p:nvPr/>
        </p:nvSpPr>
        <p:spPr>
          <a:xfrm>
            <a:off x="6482471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91B2F-2FD5-4E87-ABB8-5D1D479E0F9E}"/>
              </a:ext>
            </a:extLst>
          </p:cNvPr>
          <p:cNvSpPr txBox="1"/>
          <p:nvPr/>
        </p:nvSpPr>
        <p:spPr>
          <a:xfrm>
            <a:off x="7042267" y="198673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STEP 3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771EAF-6391-461B-9CAD-8C1690F4B09A}"/>
              </a:ext>
            </a:extLst>
          </p:cNvPr>
          <p:cNvSpPr/>
          <p:nvPr/>
        </p:nvSpPr>
        <p:spPr>
          <a:xfrm>
            <a:off x="9241028" y="183111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72B19-9BF6-4177-8BA5-BF9EBE8E896D}"/>
              </a:ext>
            </a:extLst>
          </p:cNvPr>
          <p:cNvSpPr txBox="1"/>
          <p:nvPr/>
        </p:nvSpPr>
        <p:spPr>
          <a:xfrm>
            <a:off x="9792596" y="198673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STEP 4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65A713-6172-4A94-8E9E-C069261FCE42}"/>
              </a:ext>
            </a:extLst>
          </p:cNvPr>
          <p:cNvSpPr txBox="1"/>
          <p:nvPr/>
        </p:nvSpPr>
        <p:spPr>
          <a:xfrm>
            <a:off x="1135082" y="312413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39AD16-4057-436E-B8D8-86451ABDE901}"/>
              </a:ext>
            </a:extLst>
          </p:cNvPr>
          <p:cNvSpPr txBox="1"/>
          <p:nvPr/>
        </p:nvSpPr>
        <p:spPr>
          <a:xfrm>
            <a:off x="3893640" y="312413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EBEF53-34A9-49F3-8869-6FAA196837FD}"/>
              </a:ext>
            </a:extLst>
          </p:cNvPr>
          <p:cNvSpPr txBox="1"/>
          <p:nvPr/>
        </p:nvSpPr>
        <p:spPr>
          <a:xfrm>
            <a:off x="6652199" y="312413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7C99BC-4A7B-4865-8E47-2DDE72BE524C}"/>
              </a:ext>
            </a:extLst>
          </p:cNvPr>
          <p:cNvSpPr txBox="1"/>
          <p:nvPr/>
        </p:nvSpPr>
        <p:spPr>
          <a:xfrm>
            <a:off x="9420305" y="312413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8E083D3-1630-B754-04C4-8864C1BF909B}"/>
                  </a:ext>
                </a:extLst>
              </p14:cNvPr>
              <p14:cNvContentPartPr/>
              <p14:nvPr/>
            </p14:nvContentPartPr>
            <p14:xfrm>
              <a:off x="9992837" y="6612489"/>
              <a:ext cx="2019240" cy="147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8E083D3-1630-B754-04C4-8864C1BF90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9837" y="6549489"/>
                <a:ext cx="2144880" cy="2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3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C1D7-9F26-2B6F-41FA-4A62492F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24AD47-97AE-62AB-A835-D2B0A7621E2D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49941-1E3B-FEEC-E6EC-74246F825427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2AA3F-76AB-BD89-4AB1-009E9BCBA6EC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228CD-7AB5-16FC-EA30-135272FA74C2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86593-12E7-C4E6-49F8-8F4AB3293991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22BFD23-2114-C621-CEF3-73E72AA635C6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A7890B5E-D4BA-4774-A970-F0337B64C12D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36449D3B-1A0A-495F-A0C7-9A0B0BEBCBBA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DDEE3-A7F8-4273-8591-3062E1CC0410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2775DB12-B950-45AB-9CA5-E4205D947DFF}"/>
              </a:ext>
            </a:extLst>
          </p:cNvPr>
          <p:cNvSpPr txBox="1"/>
          <p:nvPr/>
        </p:nvSpPr>
        <p:spPr>
          <a:xfrm>
            <a:off x="1219334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7F0F3BCA-6B45-4A5A-905D-B897FFC05DCD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085EBEB-E495-4465-A341-2A353F8FFF93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878D-E14B-48D2-9448-958D842F9BE7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14AAD7B-AED8-452C-9A15-DEDA00C7FE92}"/>
              </a:ext>
            </a:extLst>
          </p:cNvPr>
          <p:cNvSpPr txBox="1"/>
          <p:nvPr/>
        </p:nvSpPr>
        <p:spPr>
          <a:xfrm>
            <a:off x="5126022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257A34-4A41-4859-B324-FB8978CA3A55}"/>
              </a:ext>
            </a:extLst>
          </p:cNvPr>
          <p:cNvCxnSpPr/>
          <p:nvPr/>
        </p:nvCxnSpPr>
        <p:spPr>
          <a:xfrm>
            <a:off x="5815875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323CA6E8-A79D-4629-90F2-6ED63FA7BCF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A5D6EDD0-2EF8-413C-BBD2-E302D1130BBF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1E7FB-7DC7-4F92-8A50-FD0850463F92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DC24AA12-6E60-462D-B338-55E0D44DF2D0}"/>
              </a:ext>
            </a:extLst>
          </p:cNvPr>
          <p:cNvSpPr txBox="1"/>
          <p:nvPr/>
        </p:nvSpPr>
        <p:spPr>
          <a:xfrm>
            <a:off x="9130654" y="512873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2CADFC-39A6-4E86-BFE7-BFC81572A490}"/>
              </a:ext>
            </a:extLst>
          </p:cNvPr>
          <p:cNvCxnSpPr/>
          <p:nvPr/>
        </p:nvCxnSpPr>
        <p:spPr>
          <a:xfrm>
            <a:off x="9798411" y="4938794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B6BF52-73A2-47C5-BA44-5CF4B4B86CC2}"/>
              </a:ext>
            </a:extLst>
          </p:cNvPr>
          <p:cNvSpPr/>
          <p:nvPr/>
        </p:nvSpPr>
        <p:spPr>
          <a:xfrm rot="5400000">
            <a:off x="2130297" y="4622427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FF8297-41F2-4D42-8F06-CE5C8D66E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9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AEEEC5F-09A1-4D97-80EE-CE11C1BD6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4679"/>
              </p:ext>
            </p:extLst>
          </p:nvPr>
        </p:nvGraphicFramePr>
        <p:xfrm>
          <a:off x="720000" y="1661517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3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CDCC0-1D4A-4231-98D4-1AB1FDCB0B43}"/>
              </a:ext>
            </a:extLst>
          </p:cNvPr>
          <p:cNvSpPr txBox="1"/>
          <p:nvPr/>
        </p:nvSpPr>
        <p:spPr>
          <a:xfrm>
            <a:off x="655450" y="6411004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5A50609-BA13-4C5B-8B0D-C2D718221B6D}"/>
              </a:ext>
            </a:extLst>
          </p:cNvPr>
          <p:cNvGrpSpPr/>
          <p:nvPr/>
        </p:nvGrpSpPr>
        <p:grpSpPr>
          <a:xfrm>
            <a:off x="720000" y="1474514"/>
            <a:ext cx="10412763" cy="4754311"/>
            <a:chOff x="828675" y="1206875"/>
            <a:chExt cx="11219593" cy="4838966"/>
          </a:xfrm>
          <a:solidFill>
            <a:schemeClr val="accent2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2B3F778-5EA9-450C-B05C-907195911779}"/>
                </a:ext>
              </a:extLst>
            </p:cNvPr>
            <p:cNvSpPr/>
            <p:nvPr/>
          </p:nvSpPr>
          <p:spPr>
            <a:xfrm>
              <a:off x="8180977" y="2638994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5E2145B-594E-45DA-AA38-ABF6AF1E60C4}"/>
                </a:ext>
              </a:extLst>
            </p:cNvPr>
            <p:cNvSpPr/>
            <p:nvPr/>
          </p:nvSpPr>
          <p:spPr>
            <a:xfrm>
              <a:off x="6710062" y="4199491"/>
              <a:ext cx="399396" cy="490686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8C4BC04-0197-4C31-ADE2-7ADC7A7A5A9E}"/>
                </a:ext>
              </a:extLst>
            </p:cNvPr>
            <p:cNvSpPr/>
            <p:nvPr/>
          </p:nvSpPr>
          <p:spPr>
            <a:xfrm>
              <a:off x="6905193" y="2488365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1883729-F605-4D96-9265-B99E7DDF7FFD}"/>
                </a:ext>
              </a:extLst>
            </p:cNvPr>
            <p:cNvSpPr/>
            <p:nvPr/>
          </p:nvSpPr>
          <p:spPr>
            <a:xfrm>
              <a:off x="7953322" y="3092595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303D12E2-5C97-4E9F-9C04-D0F285EBB91B}"/>
                </a:ext>
              </a:extLst>
            </p:cNvPr>
            <p:cNvSpPr/>
            <p:nvPr/>
          </p:nvSpPr>
          <p:spPr>
            <a:xfrm>
              <a:off x="4179605" y="4831107"/>
              <a:ext cx="496392" cy="1198187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8F427B1-1920-4268-8654-674E1B596D94}"/>
                </a:ext>
              </a:extLst>
            </p:cNvPr>
            <p:cNvSpPr/>
            <p:nvPr/>
          </p:nvSpPr>
          <p:spPr>
            <a:xfrm>
              <a:off x="7622394" y="2539145"/>
              <a:ext cx="102703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38995E1-39D1-4245-9687-79F5CF03F1F6}"/>
                </a:ext>
              </a:extLst>
            </p:cNvPr>
            <p:cNvSpPr/>
            <p:nvPr/>
          </p:nvSpPr>
          <p:spPr>
            <a:xfrm>
              <a:off x="9829910" y="4425435"/>
              <a:ext cx="1278066" cy="1198187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F052CD5-1B18-44F6-BCC0-2DCD2158250C}"/>
                </a:ext>
              </a:extLst>
            </p:cNvPr>
            <p:cNvSpPr/>
            <p:nvPr/>
          </p:nvSpPr>
          <p:spPr>
            <a:xfrm>
              <a:off x="6610212" y="2264133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A6E6EFB-147B-4BA8-9861-E19716279165}"/>
                </a:ext>
              </a:extLst>
            </p:cNvPr>
            <p:cNvSpPr/>
            <p:nvPr/>
          </p:nvSpPr>
          <p:spPr>
            <a:xfrm>
              <a:off x="7661763" y="2517464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8C0B6E2-A808-459B-9E64-281273AA4408}"/>
                </a:ext>
              </a:extLst>
            </p:cNvPr>
            <p:cNvSpPr/>
            <p:nvPr/>
          </p:nvSpPr>
          <p:spPr>
            <a:xfrm>
              <a:off x="7271497" y="4123606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05B9339-AF8E-4D2E-A7CE-F0B039449C4D}"/>
                </a:ext>
              </a:extLst>
            </p:cNvPr>
            <p:cNvSpPr/>
            <p:nvPr/>
          </p:nvSpPr>
          <p:spPr>
            <a:xfrm>
              <a:off x="6411083" y="2178549"/>
              <a:ext cx="102703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6AB03B1A-0058-4997-B294-F947F5E6EF0C}"/>
                </a:ext>
              </a:extLst>
            </p:cNvPr>
            <p:cNvSpPr/>
            <p:nvPr/>
          </p:nvSpPr>
          <p:spPr>
            <a:xfrm>
              <a:off x="6366010" y="3594121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C22214A-385F-4CAC-B315-DA9ECB34B497}"/>
                </a:ext>
              </a:extLst>
            </p:cNvPr>
            <p:cNvSpPr/>
            <p:nvPr/>
          </p:nvSpPr>
          <p:spPr>
            <a:xfrm>
              <a:off x="6166881" y="3489708"/>
              <a:ext cx="245343" cy="199699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053BECC-B8FB-4B87-9A0D-879FE9CFF6A6}"/>
                </a:ext>
              </a:extLst>
            </p:cNvPr>
            <p:cNvSpPr/>
            <p:nvPr/>
          </p:nvSpPr>
          <p:spPr>
            <a:xfrm>
              <a:off x="9088747" y="3078330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5181C69-6101-43C7-BF9D-9852F9DA38CB}"/>
                </a:ext>
              </a:extLst>
            </p:cNvPr>
            <p:cNvSpPr/>
            <p:nvPr/>
          </p:nvSpPr>
          <p:spPr>
            <a:xfrm>
              <a:off x="6989067" y="2434162"/>
              <a:ext cx="182581" cy="108408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EA8A943-B9BD-4EED-AFB3-269FA593D5D5}"/>
                </a:ext>
              </a:extLst>
            </p:cNvPr>
            <p:cNvSpPr/>
            <p:nvPr/>
          </p:nvSpPr>
          <p:spPr>
            <a:xfrm>
              <a:off x="6794503" y="2399357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84099F5-0773-4451-AE37-561E5F897E59}"/>
                </a:ext>
              </a:extLst>
            </p:cNvPr>
            <p:cNvSpPr/>
            <p:nvPr/>
          </p:nvSpPr>
          <p:spPr>
            <a:xfrm>
              <a:off x="6975374" y="2017078"/>
              <a:ext cx="256754" cy="171170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CFF899F-3EB8-4C88-9148-4851EE98C5C4}"/>
                </a:ext>
              </a:extLst>
            </p:cNvPr>
            <p:cNvSpPr/>
            <p:nvPr/>
          </p:nvSpPr>
          <p:spPr>
            <a:xfrm>
              <a:off x="3512613" y="3367037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F6A7F5F-C071-4940-BA4E-450F9299DB1F}"/>
                </a:ext>
              </a:extLst>
            </p:cNvPr>
            <p:cNvSpPr/>
            <p:nvPr/>
          </p:nvSpPr>
          <p:spPr>
            <a:xfrm>
              <a:off x="4123689" y="4392913"/>
              <a:ext cx="405102" cy="479275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899056C-1DDA-497A-8CAA-BAF22E032385}"/>
                </a:ext>
              </a:extLst>
            </p:cNvPr>
            <p:cNvSpPr/>
            <p:nvPr/>
          </p:nvSpPr>
          <p:spPr>
            <a:xfrm>
              <a:off x="3975342" y="3848023"/>
              <a:ext cx="1255244" cy="1420708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3FBF83C-0CA4-4B85-996F-482840098D26}"/>
                </a:ext>
              </a:extLst>
            </p:cNvPr>
            <p:cNvSpPr/>
            <p:nvPr/>
          </p:nvSpPr>
          <p:spPr>
            <a:xfrm>
              <a:off x="9999368" y="3840606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15490F1-E40C-4BF9-AC4C-E1BE84174FA1}"/>
                </a:ext>
              </a:extLst>
            </p:cNvPr>
            <p:cNvSpPr/>
            <p:nvPr/>
          </p:nvSpPr>
          <p:spPr>
            <a:xfrm>
              <a:off x="9097305" y="3011004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CF56984-A807-478C-A4E6-E5DF4FC5CAA7}"/>
                </a:ext>
              </a:extLst>
            </p:cNvPr>
            <p:cNvSpPr/>
            <p:nvPr/>
          </p:nvSpPr>
          <p:spPr>
            <a:xfrm>
              <a:off x="6962820" y="4679337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C9C4F5F-8363-4E50-AA16-75A4EA38FC0C}"/>
                </a:ext>
              </a:extLst>
            </p:cNvPr>
            <p:cNvSpPr/>
            <p:nvPr/>
          </p:nvSpPr>
          <p:spPr>
            <a:xfrm>
              <a:off x="6804205" y="3634061"/>
              <a:ext cx="416512" cy="325223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75CC593-1C48-4626-8D8B-9E008C2295F7}"/>
                </a:ext>
              </a:extLst>
            </p:cNvPr>
            <p:cNvSpPr/>
            <p:nvPr/>
          </p:nvSpPr>
          <p:spPr>
            <a:xfrm>
              <a:off x="2732081" y="1214863"/>
              <a:ext cx="2430607" cy="1300889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D63CA08-83E5-44EC-B9DB-294FA66174FB}"/>
                </a:ext>
              </a:extLst>
            </p:cNvPr>
            <p:cNvSpPr/>
            <p:nvPr/>
          </p:nvSpPr>
          <p:spPr>
            <a:xfrm>
              <a:off x="6513216" y="2306926"/>
              <a:ext cx="125524" cy="74174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6BC3D33-7C36-433C-84B6-C6A83F221D8E}"/>
                </a:ext>
              </a:extLst>
            </p:cNvPr>
            <p:cNvSpPr/>
            <p:nvPr/>
          </p:nvSpPr>
          <p:spPr>
            <a:xfrm>
              <a:off x="4118554" y="4676484"/>
              <a:ext cx="433629" cy="1369357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D4F1BFF-65B4-498B-BB77-8BDDA7E82FC7}"/>
                </a:ext>
              </a:extLst>
            </p:cNvPr>
            <p:cNvSpPr/>
            <p:nvPr/>
          </p:nvSpPr>
          <p:spPr>
            <a:xfrm>
              <a:off x="8524459" y="2109510"/>
              <a:ext cx="1643228" cy="1272361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81E01A7-FF22-4D6C-84A9-38DE773D2D88}"/>
                </a:ext>
              </a:extLst>
            </p:cNvPr>
            <p:cNvSpPr/>
            <p:nvPr/>
          </p:nvSpPr>
          <p:spPr>
            <a:xfrm>
              <a:off x="6066464" y="3656314"/>
              <a:ext cx="193993" cy="228227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832529E-2E8B-499F-86EF-52056A2C2045}"/>
                </a:ext>
              </a:extLst>
            </p:cNvPr>
            <p:cNvSpPr/>
            <p:nvPr/>
          </p:nvSpPr>
          <p:spPr>
            <a:xfrm>
              <a:off x="6613635" y="3571299"/>
              <a:ext cx="245343" cy="405102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BA47D99-5029-4BE4-BF8C-848885C005CE}"/>
                </a:ext>
              </a:extLst>
            </p:cNvPr>
            <p:cNvSpPr/>
            <p:nvPr/>
          </p:nvSpPr>
          <p:spPr>
            <a:xfrm>
              <a:off x="6731172" y="3847453"/>
              <a:ext cx="610505" cy="673267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465E3F6-843F-4328-B4CA-3CBD7691DFD6}"/>
                </a:ext>
              </a:extLst>
            </p:cNvPr>
            <p:cNvSpPr/>
            <p:nvPr/>
          </p:nvSpPr>
          <p:spPr>
            <a:xfrm>
              <a:off x="6696937" y="3902797"/>
              <a:ext cx="239637" cy="319517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25D9E9E-F450-46FD-8F7C-84FF7761377F}"/>
                </a:ext>
              </a:extLst>
            </p:cNvPr>
            <p:cNvSpPr/>
            <p:nvPr/>
          </p:nvSpPr>
          <p:spPr>
            <a:xfrm>
              <a:off x="3808737" y="3586704"/>
              <a:ext cx="393690" cy="610505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F64AA2-B7AF-4BE6-A802-F5FEA553B884}"/>
                </a:ext>
              </a:extLst>
            </p:cNvPr>
            <p:cNvSpPr/>
            <p:nvPr/>
          </p:nvSpPr>
          <p:spPr>
            <a:xfrm>
              <a:off x="3600481" y="3631209"/>
              <a:ext cx="108407" cy="108408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775018C-09BC-4450-891A-7DBD2BDDF71D}"/>
                </a:ext>
              </a:extLst>
            </p:cNvPr>
            <p:cNvSpPr/>
            <p:nvPr/>
          </p:nvSpPr>
          <p:spPr>
            <a:xfrm>
              <a:off x="3674083" y="3196437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8CDCE-8681-431A-9A9B-B91969D270D6}"/>
                </a:ext>
              </a:extLst>
            </p:cNvPr>
            <p:cNvSpPr/>
            <p:nvPr/>
          </p:nvSpPr>
          <p:spPr>
            <a:xfrm>
              <a:off x="6681532" y="2191101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7DE0B38-8A54-4C35-9013-384CDC8EDBF8}"/>
                </a:ext>
              </a:extLst>
            </p:cNvPr>
            <p:cNvSpPr/>
            <p:nvPr/>
          </p:nvSpPr>
          <p:spPr>
            <a:xfrm>
              <a:off x="6505798" y="2057589"/>
              <a:ext cx="251049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ED6F5F5E-E492-4D44-8908-98E79B903623}"/>
                </a:ext>
              </a:extLst>
            </p:cNvPr>
            <p:cNvSpPr/>
            <p:nvPr/>
          </p:nvSpPr>
          <p:spPr>
            <a:xfrm>
              <a:off x="7669180" y="3577575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D8A0CCB-8122-4B9C-BD54-00568BAB4C28}"/>
                </a:ext>
              </a:extLst>
            </p:cNvPr>
            <p:cNvSpPr/>
            <p:nvPr/>
          </p:nvSpPr>
          <p:spPr>
            <a:xfrm>
              <a:off x="6555437" y="1964016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5360F8F-38BD-432C-95B8-C83307980434}"/>
                </a:ext>
              </a:extLst>
            </p:cNvPr>
            <p:cNvSpPr/>
            <p:nvPr/>
          </p:nvSpPr>
          <p:spPr>
            <a:xfrm>
              <a:off x="4070055" y="3316257"/>
              <a:ext cx="119820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CAC75A5-FC3F-48B8-9E33-B2C7BBFCC0A1}"/>
                </a:ext>
              </a:extLst>
            </p:cNvPr>
            <p:cNvSpPr/>
            <p:nvPr/>
          </p:nvSpPr>
          <p:spPr>
            <a:xfrm>
              <a:off x="6072168" y="2689776"/>
              <a:ext cx="644739" cy="661856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DB63035-F404-4750-99ED-A6BBDCBD8A87}"/>
                </a:ext>
              </a:extLst>
            </p:cNvPr>
            <p:cNvSpPr/>
            <p:nvPr/>
          </p:nvSpPr>
          <p:spPr>
            <a:xfrm>
              <a:off x="3745976" y="3988382"/>
              <a:ext cx="188286" cy="233932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DEAABE28-684F-4D29-B919-C2A6396C0803}"/>
                </a:ext>
              </a:extLst>
            </p:cNvPr>
            <p:cNvSpPr/>
            <p:nvPr/>
          </p:nvSpPr>
          <p:spPr>
            <a:xfrm>
              <a:off x="7101468" y="2891755"/>
              <a:ext cx="399396" cy="348045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5923BD9-4882-48F0-9AF0-0F87C7804097}"/>
                </a:ext>
              </a:extLst>
            </p:cNvPr>
            <p:cNvSpPr/>
            <p:nvPr/>
          </p:nvSpPr>
          <p:spPr>
            <a:xfrm>
              <a:off x="7495158" y="3385293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7155D4B-4844-4EA6-A390-C6238ABC20B0}"/>
                </a:ext>
              </a:extLst>
            </p:cNvPr>
            <p:cNvSpPr/>
            <p:nvPr/>
          </p:nvSpPr>
          <p:spPr>
            <a:xfrm>
              <a:off x="6943992" y="1900683"/>
              <a:ext cx="125524" cy="74174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A638854-73E4-4682-BDC5-C92BAE86E49C}"/>
                </a:ext>
              </a:extLst>
            </p:cNvPr>
            <p:cNvSpPr/>
            <p:nvPr/>
          </p:nvSpPr>
          <p:spPr>
            <a:xfrm>
              <a:off x="7395309" y="3495414"/>
              <a:ext cx="479275" cy="422219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0BE7CD6-D467-41BC-81A0-7A86D9221CBF}"/>
                </a:ext>
              </a:extLst>
            </p:cNvPr>
            <p:cNvSpPr/>
            <p:nvPr/>
          </p:nvSpPr>
          <p:spPr>
            <a:xfrm>
              <a:off x="6822463" y="1564050"/>
              <a:ext cx="308106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054AC64-6A41-485E-96FD-330459982428}"/>
                </a:ext>
              </a:extLst>
            </p:cNvPr>
            <p:cNvSpPr/>
            <p:nvPr/>
          </p:nvSpPr>
          <p:spPr>
            <a:xfrm>
              <a:off x="11945565" y="4621710"/>
              <a:ext cx="102703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D69A4DDB-E0F1-47B7-8606-CF27AEBCED2C}"/>
                </a:ext>
              </a:extLst>
            </p:cNvPr>
            <p:cNvSpPr/>
            <p:nvPr/>
          </p:nvSpPr>
          <p:spPr>
            <a:xfrm>
              <a:off x="6623334" y="3954148"/>
              <a:ext cx="182581" cy="233932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3A8E726-ADAF-4BE8-BF0A-232550949385}"/>
                </a:ext>
              </a:extLst>
            </p:cNvPr>
            <p:cNvSpPr/>
            <p:nvPr/>
          </p:nvSpPr>
          <p:spPr>
            <a:xfrm>
              <a:off x="6137213" y="1933205"/>
              <a:ext cx="251049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0EB9EDB5-080C-456E-B5C5-1F5DCF015B77}"/>
                </a:ext>
              </a:extLst>
            </p:cNvPr>
            <p:cNvSpPr/>
            <p:nvPr/>
          </p:nvSpPr>
          <p:spPr>
            <a:xfrm>
              <a:off x="7500294" y="2458125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B5E560F-676E-423B-8361-FFD03E2B25D9}"/>
                </a:ext>
              </a:extLst>
            </p:cNvPr>
            <p:cNvSpPr/>
            <p:nvPr/>
          </p:nvSpPr>
          <p:spPr>
            <a:xfrm>
              <a:off x="6237633" y="3635773"/>
              <a:ext cx="142641" cy="233932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2ABFBA3E-4BA1-4297-9254-1DC9FE5FE5E4}"/>
                </a:ext>
              </a:extLst>
            </p:cNvPr>
            <p:cNvSpPr/>
            <p:nvPr/>
          </p:nvSpPr>
          <p:spPr>
            <a:xfrm>
              <a:off x="5858778" y="3581569"/>
              <a:ext cx="233932" cy="193993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E6E5E74-A61A-4D45-9A8A-93D405D9EBE0}"/>
                </a:ext>
              </a:extLst>
            </p:cNvPr>
            <p:cNvSpPr/>
            <p:nvPr/>
          </p:nvSpPr>
          <p:spPr>
            <a:xfrm>
              <a:off x="5805715" y="3534782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5E51A1B-9691-48E4-A867-3C189AEEC672}"/>
                </a:ext>
              </a:extLst>
            </p:cNvPr>
            <p:cNvSpPr/>
            <p:nvPr/>
          </p:nvSpPr>
          <p:spPr>
            <a:xfrm>
              <a:off x="5810279" y="3579857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8C476010-8BF5-4C82-8705-37B9C70FAD9C}"/>
                </a:ext>
              </a:extLst>
            </p:cNvPr>
            <p:cNvSpPr/>
            <p:nvPr/>
          </p:nvSpPr>
          <p:spPr>
            <a:xfrm>
              <a:off x="6639881" y="3955289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D9027617-DC77-4FF4-866F-D89770D507DA}"/>
                </a:ext>
              </a:extLst>
            </p:cNvPr>
            <p:cNvSpPr/>
            <p:nvPr/>
          </p:nvSpPr>
          <p:spPr>
            <a:xfrm>
              <a:off x="6938287" y="2519175"/>
              <a:ext cx="199698" cy="256755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FA86802F-CB14-49EF-8759-BC952CD47CC0}"/>
                </a:ext>
              </a:extLst>
            </p:cNvPr>
            <p:cNvSpPr/>
            <p:nvPr/>
          </p:nvSpPr>
          <p:spPr>
            <a:xfrm>
              <a:off x="4832901" y="1206875"/>
              <a:ext cx="1272361" cy="684678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777E87E-4DAE-4796-87BE-DFF4BCF81AE2}"/>
                </a:ext>
              </a:extLst>
            </p:cNvPr>
            <p:cNvSpPr/>
            <p:nvPr/>
          </p:nvSpPr>
          <p:spPr>
            <a:xfrm>
              <a:off x="3411623" y="3391571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1DF6892-4374-40A3-9DD9-817A6640A784}"/>
                </a:ext>
              </a:extLst>
            </p:cNvPr>
            <p:cNvSpPr/>
            <p:nvPr/>
          </p:nvSpPr>
          <p:spPr>
            <a:xfrm>
              <a:off x="4375879" y="3734480"/>
              <a:ext cx="154052" cy="262461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C9ECFC51-E7FB-4160-9CC1-2F22292E4E4A}"/>
                </a:ext>
              </a:extLst>
            </p:cNvPr>
            <p:cNvSpPr/>
            <p:nvPr/>
          </p:nvSpPr>
          <p:spPr>
            <a:xfrm>
              <a:off x="3502913" y="3457186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34D44DB-516A-4BC4-B76C-7F15C83C3FCD}"/>
                </a:ext>
              </a:extLst>
            </p:cNvPr>
            <p:cNvSpPr/>
            <p:nvPr/>
          </p:nvSpPr>
          <p:spPr>
            <a:xfrm>
              <a:off x="6733453" y="2354283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74433F25-311D-4BAC-BFE2-FACD754E7BDD}"/>
                </a:ext>
              </a:extLst>
            </p:cNvPr>
            <p:cNvSpPr/>
            <p:nvPr/>
          </p:nvSpPr>
          <p:spPr>
            <a:xfrm>
              <a:off x="3989607" y="3315685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B8B5EC33-C1A9-4040-889C-F9E7F7E77154}"/>
                </a:ext>
              </a:extLst>
            </p:cNvPr>
            <p:cNvSpPr/>
            <p:nvPr/>
          </p:nvSpPr>
          <p:spPr>
            <a:xfrm>
              <a:off x="6801922" y="2278967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5E510E8-20CF-4107-BB1F-50F2E769D070}"/>
                </a:ext>
              </a:extLst>
            </p:cNvPr>
            <p:cNvSpPr/>
            <p:nvPr/>
          </p:nvSpPr>
          <p:spPr>
            <a:xfrm>
              <a:off x="9392287" y="3839465"/>
              <a:ext cx="1472059" cy="576271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B0576E5-7E71-4B9A-9477-01CB53FBCF42}"/>
                </a:ext>
              </a:extLst>
            </p:cNvPr>
            <p:cNvSpPr/>
            <p:nvPr/>
          </p:nvSpPr>
          <p:spPr>
            <a:xfrm>
              <a:off x="8474248" y="2749684"/>
              <a:ext cx="884376" cy="1004196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2854764A-DAB9-42AE-A257-B928F619A6DF}"/>
                </a:ext>
              </a:extLst>
            </p:cNvPr>
            <p:cNvSpPr/>
            <p:nvPr/>
          </p:nvSpPr>
          <p:spPr>
            <a:xfrm>
              <a:off x="6067605" y="2052453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4B36D62-BD6A-40E4-8539-7B3473EDA839}"/>
                </a:ext>
              </a:extLst>
            </p:cNvPr>
            <p:cNvSpPr/>
            <p:nvPr/>
          </p:nvSpPr>
          <p:spPr>
            <a:xfrm>
              <a:off x="7648640" y="2594491"/>
              <a:ext cx="661856" cy="536332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B171309-35F2-466C-85FF-CF65436F8F2E}"/>
                </a:ext>
              </a:extLst>
            </p:cNvPr>
            <p:cNvSpPr/>
            <p:nvPr/>
          </p:nvSpPr>
          <p:spPr>
            <a:xfrm>
              <a:off x="7521404" y="2679505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936414D-E5A6-4BBE-8192-92C58960302A}"/>
                </a:ext>
              </a:extLst>
            </p:cNvPr>
            <p:cNvSpPr/>
            <p:nvPr/>
          </p:nvSpPr>
          <p:spPr>
            <a:xfrm>
              <a:off x="5752652" y="1676451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DC6D5DF-5DD3-4535-919D-C7D84622F5F0}"/>
                </a:ext>
              </a:extLst>
            </p:cNvPr>
            <p:cNvSpPr/>
            <p:nvPr/>
          </p:nvSpPr>
          <p:spPr>
            <a:xfrm>
              <a:off x="7391886" y="2830705"/>
              <a:ext cx="45645" cy="136936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D8959104-C86A-4E42-988B-2155DAD510B1}"/>
                </a:ext>
              </a:extLst>
            </p:cNvPr>
            <p:cNvSpPr/>
            <p:nvPr/>
          </p:nvSpPr>
          <p:spPr>
            <a:xfrm>
              <a:off x="6535467" y="2332601"/>
              <a:ext cx="353750" cy="376574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2AD7B51-523D-4DA6-B50B-63B5590E5577}"/>
                </a:ext>
              </a:extLst>
            </p:cNvPr>
            <p:cNvSpPr/>
            <p:nvPr/>
          </p:nvSpPr>
          <p:spPr>
            <a:xfrm>
              <a:off x="3866934" y="3365896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80A285F-F5FF-4E6B-B118-4A1C5400EBF9}"/>
                </a:ext>
              </a:extLst>
            </p:cNvPr>
            <p:cNvSpPr/>
            <p:nvPr/>
          </p:nvSpPr>
          <p:spPr>
            <a:xfrm>
              <a:off x="7418132" y="2827281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31CFB97D-9EB9-44EA-B4A7-3AEDB313634E}"/>
                </a:ext>
              </a:extLst>
            </p:cNvPr>
            <p:cNvSpPr/>
            <p:nvPr/>
          </p:nvSpPr>
          <p:spPr>
            <a:xfrm>
              <a:off x="10279516" y="2387946"/>
              <a:ext cx="308106" cy="524920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C96A5AD3-8A03-4433-B4C9-2D1931F04AB3}"/>
                </a:ext>
              </a:extLst>
            </p:cNvPr>
            <p:cNvSpPr/>
            <p:nvPr/>
          </p:nvSpPr>
          <p:spPr>
            <a:xfrm>
              <a:off x="7648640" y="2043324"/>
              <a:ext cx="1141131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DC8F072D-FAC0-45AB-AFA0-27E17001CDD1}"/>
                </a:ext>
              </a:extLst>
            </p:cNvPr>
            <p:cNvSpPr/>
            <p:nvPr/>
          </p:nvSpPr>
          <p:spPr>
            <a:xfrm>
              <a:off x="7428402" y="3838323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BEDA6ADA-46DE-4F8F-87A4-2F390A71280D}"/>
                </a:ext>
              </a:extLst>
            </p:cNvPr>
            <p:cNvSpPr/>
            <p:nvPr/>
          </p:nvSpPr>
          <p:spPr>
            <a:xfrm>
              <a:off x="8396081" y="2467254"/>
              <a:ext cx="290989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BCB2303D-934E-45F1-B79F-535EA36537E4}"/>
                </a:ext>
              </a:extLst>
            </p:cNvPr>
            <p:cNvSpPr/>
            <p:nvPr/>
          </p:nvSpPr>
          <p:spPr>
            <a:xfrm>
              <a:off x="9597120" y="3509678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A22CB36-4D2B-4E80-8677-2884FEB4B6CA}"/>
                </a:ext>
              </a:extLst>
            </p:cNvPr>
            <p:cNvSpPr/>
            <p:nvPr/>
          </p:nvSpPr>
          <p:spPr>
            <a:xfrm>
              <a:off x="10110629" y="2634430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538B14B-3AC9-4DCA-8DB5-B746589F19BF}"/>
                </a:ext>
              </a:extLst>
            </p:cNvPr>
            <p:cNvSpPr/>
            <p:nvPr/>
          </p:nvSpPr>
          <p:spPr>
            <a:xfrm>
              <a:off x="7779299" y="2947100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1B2CBF6-5C36-427D-8900-77494BD5C68F}"/>
                </a:ext>
              </a:extLst>
            </p:cNvPr>
            <p:cNvSpPr/>
            <p:nvPr/>
          </p:nvSpPr>
          <p:spPr>
            <a:xfrm>
              <a:off x="9492707" y="3222683"/>
              <a:ext cx="262460" cy="313811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0CDEEB92-C2E8-4514-8CEC-BDBEFAAC4E90}"/>
                </a:ext>
              </a:extLst>
            </p:cNvPr>
            <p:cNvSpPr/>
            <p:nvPr/>
          </p:nvSpPr>
          <p:spPr>
            <a:xfrm>
              <a:off x="7411284" y="2781065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9A1AF1A3-D77A-4CBB-A799-77A0B4394284}"/>
                </a:ext>
              </a:extLst>
            </p:cNvPr>
            <p:cNvSpPr/>
            <p:nvPr/>
          </p:nvSpPr>
          <p:spPr>
            <a:xfrm>
              <a:off x="5975743" y="3728204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8CC659C2-DAAA-4C86-B130-EFE3D3B9604E}"/>
                </a:ext>
              </a:extLst>
            </p:cNvPr>
            <p:cNvSpPr/>
            <p:nvPr/>
          </p:nvSpPr>
          <p:spPr>
            <a:xfrm>
              <a:off x="6631323" y="2835840"/>
              <a:ext cx="502097" cy="496392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1D1EE282-A491-47C1-900E-596C6CD8FA78}"/>
                </a:ext>
              </a:extLst>
            </p:cNvPr>
            <p:cNvSpPr/>
            <p:nvPr/>
          </p:nvSpPr>
          <p:spPr>
            <a:xfrm>
              <a:off x="8889048" y="3681988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63CB5EF6-49DC-4623-BBF6-A9C4AEB15FC7}"/>
                </a:ext>
              </a:extLst>
            </p:cNvPr>
            <p:cNvSpPr/>
            <p:nvPr/>
          </p:nvSpPr>
          <p:spPr>
            <a:xfrm>
              <a:off x="7172789" y="5078161"/>
              <a:ext cx="74173" cy="74174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439EB38D-AF77-4EE1-9F71-D4A2557C9758}"/>
                </a:ext>
              </a:extLst>
            </p:cNvPr>
            <p:cNvSpPr/>
            <p:nvPr/>
          </p:nvSpPr>
          <p:spPr>
            <a:xfrm>
              <a:off x="6900630" y="2009661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8204539C-3359-4AEE-96C6-F4F0A63D315E}"/>
                </a:ext>
              </a:extLst>
            </p:cNvPr>
            <p:cNvSpPr/>
            <p:nvPr/>
          </p:nvSpPr>
          <p:spPr>
            <a:xfrm>
              <a:off x="6500093" y="2225905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CF9D5FEF-66BA-47D9-B8EB-5A89D50E7132}"/>
                </a:ext>
              </a:extLst>
            </p:cNvPr>
            <p:cNvSpPr/>
            <p:nvPr/>
          </p:nvSpPr>
          <p:spPr>
            <a:xfrm>
              <a:off x="6897777" y="1956027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E868B5D-214E-45D2-92D2-2C0D13A0BFF4}"/>
                </a:ext>
              </a:extLst>
            </p:cNvPr>
            <p:cNvSpPr/>
            <p:nvPr/>
          </p:nvSpPr>
          <p:spPr>
            <a:xfrm>
              <a:off x="5806856" y="2739986"/>
              <a:ext cx="502097" cy="524920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DDEBDDB9-65AD-4B17-9659-3F5A566FD377}"/>
                </a:ext>
              </a:extLst>
            </p:cNvPr>
            <p:cNvSpPr/>
            <p:nvPr/>
          </p:nvSpPr>
          <p:spPr>
            <a:xfrm>
              <a:off x="7091197" y="2284673"/>
              <a:ext cx="108407" cy="108408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CE5D892-2269-4D73-AFAF-75D8E13646AB}"/>
                </a:ext>
              </a:extLst>
            </p:cNvPr>
            <p:cNvSpPr/>
            <p:nvPr/>
          </p:nvSpPr>
          <p:spPr>
            <a:xfrm>
              <a:off x="7698849" y="4475645"/>
              <a:ext cx="245343" cy="496392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5914D7AC-749E-406B-AA37-6B3ACD2FA95A}"/>
                </a:ext>
              </a:extLst>
            </p:cNvPr>
            <p:cNvSpPr/>
            <p:nvPr/>
          </p:nvSpPr>
          <p:spPr>
            <a:xfrm>
              <a:off x="2766885" y="2850674"/>
              <a:ext cx="850142" cy="661856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EAE2672-8D4A-462E-8053-AE4A9B091B3D}"/>
                </a:ext>
              </a:extLst>
            </p:cNvPr>
            <p:cNvSpPr/>
            <p:nvPr/>
          </p:nvSpPr>
          <p:spPr>
            <a:xfrm>
              <a:off x="6941709" y="2501488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24E0382-48D7-4F9D-A81D-EF8D4DD5FD83}"/>
                </a:ext>
              </a:extLst>
            </p:cNvPr>
            <p:cNvSpPr/>
            <p:nvPr/>
          </p:nvSpPr>
          <p:spPr>
            <a:xfrm>
              <a:off x="5954633" y="3131963"/>
              <a:ext cx="524919" cy="542037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7B557AAA-9437-4917-85B1-85CAC6CF5907}"/>
                </a:ext>
              </a:extLst>
            </p:cNvPr>
            <p:cNvSpPr/>
            <p:nvPr/>
          </p:nvSpPr>
          <p:spPr>
            <a:xfrm>
              <a:off x="9241087" y="3009862"/>
              <a:ext cx="279577" cy="673268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145B0380-42CC-4C35-ADD4-FC6348791708}"/>
                </a:ext>
              </a:extLst>
            </p:cNvPr>
            <p:cNvSpPr/>
            <p:nvPr/>
          </p:nvSpPr>
          <p:spPr>
            <a:xfrm>
              <a:off x="6879519" y="2459266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7B7D628-A76C-4CEA-9267-DF736456F542}"/>
                </a:ext>
              </a:extLst>
            </p:cNvPr>
            <p:cNvSpPr/>
            <p:nvPr/>
          </p:nvSpPr>
          <p:spPr>
            <a:xfrm>
              <a:off x="8795476" y="2158578"/>
              <a:ext cx="952844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9BE8228C-11EC-49E2-862F-1A02CFFB078F}"/>
                </a:ext>
              </a:extLst>
            </p:cNvPr>
            <p:cNvSpPr/>
            <p:nvPr/>
          </p:nvSpPr>
          <p:spPr>
            <a:xfrm>
              <a:off x="7300024" y="4412883"/>
              <a:ext cx="336633" cy="599094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8DFAE098-D824-487C-8128-30DE51C28ACF}"/>
                </a:ext>
              </a:extLst>
            </p:cNvPr>
            <p:cNvSpPr/>
            <p:nvPr/>
          </p:nvSpPr>
          <p:spPr>
            <a:xfrm>
              <a:off x="5805145" y="3043526"/>
              <a:ext cx="387984" cy="467864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DA92984-0F9B-45C0-BD89-27394E3088C9}"/>
                </a:ext>
              </a:extLst>
            </p:cNvPr>
            <p:cNvSpPr/>
            <p:nvPr/>
          </p:nvSpPr>
          <p:spPr>
            <a:xfrm>
              <a:off x="7381045" y="4373514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A14949C6-7B60-422E-9895-2B64C41EF2B7}"/>
                </a:ext>
              </a:extLst>
            </p:cNvPr>
            <p:cNvSpPr/>
            <p:nvPr/>
          </p:nvSpPr>
          <p:spPr>
            <a:xfrm>
              <a:off x="9544059" y="3786972"/>
              <a:ext cx="616210" cy="228227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222D8D0-AF55-47B3-B466-4017DC093A9B}"/>
                </a:ext>
              </a:extLst>
            </p:cNvPr>
            <p:cNvSpPr/>
            <p:nvPr/>
          </p:nvSpPr>
          <p:spPr>
            <a:xfrm>
              <a:off x="6712913" y="4653662"/>
              <a:ext cx="422219" cy="439336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8BC818E-F084-493B-96F0-EA8769720ED1}"/>
                </a:ext>
              </a:extLst>
            </p:cNvPr>
            <p:cNvSpPr/>
            <p:nvPr/>
          </p:nvSpPr>
          <p:spPr>
            <a:xfrm>
              <a:off x="6350605" y="3186168"/>
              <a:ext cx="496392" cy="433630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B791F8-FDB4-4356-B310-719EF0C7D7A9}"/>
                </a:ext>
              </a:extLst>
            </p:cNvPr>
            <p:cNvSpPr/>
            <p:nvPr/>
          </p:nvSpPr>
          <p:spPr>
            <a:xfrm>
              <a:off x="6427631" y="3534781"/>
              <a:ext cx="382279" cy="353751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16DBB1B4-8C03-4DE4-968B-063D64DA118B}"/>
                </a:ext>
              </a:extLst>
            </p:cNvPr>
            <p:cNvSpPr/>
            <p:nvPr/>
          </p:nvSpPr>
          <p:spPr>
            <a:xfrm>
              <a:off x="3550842" y="3493132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0F0B8F45-19CA-4654-B3C8-EFAEC708A072}"/>
                </a:ext>
              </a:extLst>
            </p:cNvPr>
            <p:cNvSpPr/>
            <p:nvPr/>
          </p:nvSpPr>
          <p:spPr>
            <a:xfrm>
              <a:off x="6432766" y="2107798"/>
              <a:ext cx="102703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E0D02CF-A092-498C-A6AE-5A6C2320A12C}"/>
                </a:ext>
              </a:extLst>
            </p:cNvPr>
            <p:cNvSpPr/>
            <p:nvPr/>
          </p:nvSpPr>
          <p:spPr>
            <a:xfrm>
              <a:off x="6466999" y="1272490"/>
              <a:ext cx="599093" cy="684678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9E150303-AA38-4A3D-8B6E-F2EDC26B91F6}"/>
                </a:ext>
              </a:extLst>
            </p:cNvPr>
            <p:cNvSpPr/>
            <p:nvPr/>
          </p:nvSpPr>
          <p:spPr>
            <a:xfrm>
              <a:off x="8816016" y="2933978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373B55FD-91E1-4E30-9C9D-AF8AFE517F8D}"/>
                </a:ext>
              </a:extLst>
            </p:cNvPr>
            <p:cNvSpPr/>
            <p:nvPr/>
          </p:nvSpPr>
          <p:spPr>
            <a:xfrm>
              <a:off x="11095994" y="5288700"/>
              <a:ext cx="581976" cy="439336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4B52CBE-9355-4196-B691-C17678AF0947}"/>
                </a:ext>
              </a:extLst>
            </p:cNvPr>
            <p:cNvSpPr/>
            <p:nvPr/>
          </p:nvSpPr>
          <p:spPr>
            <a:xfrm>
              <a:off x="7981850" y="3080041"/>
              <a:ext cx="239637" cy="353751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1C69900-48A9-484D-98FF-7654F2B12B69}"/>
                </a:ext>
              </a:extLst>
            </p:cNvPr>
            <p:cNvSpPr/>
            <p:nvPr/>
          </p:nvSpPr>
          <p:spPr>
            <a:xfrm>
              <a:off x="8216353" y="2689204"/>
              <a:ext cx="473570" cy="490686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0A8A6BE-65F3-430F-9D3C-1F5A999CED62}"/>
                </a:ext>
              </a:extLst>
            </p:cNvPr>
            <p:cNvSpPr/>
            <p:nvPr/>
          </p:nvSpPr>
          <p:spPr>
            <a:xfrm>
              <a:off x="3689488" y="3689406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82DFF98-4F5C-4807-9021-ADAD9986C494}"/>
                </a:ext>
              </a:extLst>
            </p:cNvPr>
            <p:cNvSpPr/>
            <p:nvPr/>
          </p:nvSpPr>
          <p:spPr>
            <a:xfrm>
              <a:off x="3733993" y="4040303"/>
              <a:ext cx="427923" cy="667561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7F0E6C34-F94A-4D1B-9089-F5A774FFD094}"/>
                </a:ext>
              </a:extLst>
            </p:cNvPr>
            <p:cNvSpPr/>
            <p:nvPr/>
          </p:nvSpPr>
          <p:spPr>
            <a:xfrm>
              <a:off x="10086095" y="3366466"/>
              <a:ext cx="302399" cy="473570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073CD3D-810F-469B-9503-BFCA58D36F55}"/>
                </a:ext>
              </a:extLst>
            </p:cNvPr>
            <p:cNvSpPr/>
            <p:nvPr/>
          </p:nvSpPr>
          <p:spPr>
            <a:xfrm>
              <a:off x="10846659" y="4129310"/>
              <a:ext cx="490687" cy="296695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A1A6CC6-3057-414F-80D6-F842FF61EED9}"/>
                </a:ext>
              </a:extLst>
            </p:cNvPr>
            <p:cNvSpPr/>
            <p:nvPr/>
          </p:nvSpPr>
          <p:spPr>
            <a:xfrm>
              <a:off x="6723183" y="2061582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E336223-83A8-4F94-9B5F-8912D0AC62D1}"/>
                </a:ext>
              </a:extLst>
            </p:cNvPr>
            <p:cNvSpPr/>
            <p:nvPr/>
          </p:nvSpPr>
          <p:spPr>
            <a:xfrm>
              <a:off x="10015344" y="2478095"/>
              <a:ext cx="148347" cy="193993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26A5DF92-375C-4E74-BD19-7BBE5D31B1B7}"/>
                </a:ext>
              </a:extLst>
            </p:cNvPr>
            <p:cNvSpPr/>
            <p:nvPr/>
          </p:nvSpPr>
          <p:spPr>
            <a:xfrm>
              <a:off x="6057904" y="2502629"/>
              <a:ext cx="96996" cy="199699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4F2E4D4-9362-4668-B25E-5DCF610D0F32}"/>
                </a:ext>
              </a:extLst>
            </p:cNvPr>
            <p:cNvSpPr/>
            <p:nvPr/>
          </p:nvSpPr>
          <p:spPr>
            <a:xfrm>
              <a:off x="4374737" y="4740387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FAC1DBE-4A40-4249-9926-32319195AE58}"/>
                </a:ext>
              </a:extLst>
            </p:cNvPr>
            <p:cNvSpPr/>
            <p:nvPr/>
          </p:nvSpPr>
          <p:spPr>
            <a:xfrm>
              <a:off x="7411284" y="2857521"/>
              <a:ext cx="22823" cy="45646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D64DA00-4B34-4999-90AC-9B0B9197F0A7}"/>
                </a:ext>
              </a:extLst>
            </p:cNvPr>
            <p:cNvSpPr/>
            <p:nvPr/>
          </p:nvSpPr>
          <p:spPr>
            <a:xfrm>
              <a:off x="7923081" y="3090312"/>
              <a:ext cx="28529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AF32AC02-A8A8-4395-AA96-84F0DA326351}"/>
                </a:ext>
              </a:extLst>
            </p:cNvPr>
            <p:cNvSpPr/>
            <p:nvPr/>
          </p:nvSpPr>
          <p:spPr>
            <a:xfrm>
              <a:off x="6918888" y="2293232"/>
              <a:ext cx="273871" cy="165465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CAC13535-A7CE-418D-BA1F-9F73E735D7C7}"/>
                </a:ext>
              </a:extLst>
            </p:cNvPr>
            <p:cNvSpPr/>
            <p:nvPr/>
          </p:nvSpPr>
          <p:spPr>
            <a:xfrm>
              <a:off x="6870389" y="1258227"/>
              <a:ext cx="3959722" cy="1289478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6EAD726-C8BC-497D-B3D4-05979202ED71}"/>
                </a:ext>
              </a:extLst>
            </p:cNvPr>
            <p:cNvSpPr/>
            <p:nvPr/>
          </p:nvSpPr>
          <p:spPr>
            <a:xfrm>
              <a:off x="7271497" y="4079673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FFB6428-3D84-48BE-9072-DA9E9C9DE85B}"/>
                </a:ext>
              </a:extLst>
            </p:cNvPr>
            <p:cNvSpPr/>
            <p:nvPr/>
          </p:nvSpPr>
          <p:spPr>
            <a:xfrm>
              <a:off x="5805145" y="3034397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B71DDE6-8F9A-418C-8D04-D636FC1232DE}"/>
                </a:ext>
              </a:extLst>
            </p:cNvPr>
            <p:cNvSpPr/>
            <p:nvPr/>
          </p:nvSpPr>
          <p:spPr>
            <a:xfrm>
              <a:off x="7413566" y="2871215"/>
              <a:ext cx="678973" cy="576271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CCDDEC5-DE54-4A7A-B474-31BD5B693E54}"/>
                </a:ext>
              </a:extLst>
            </p:cNvPr>
            <p:cNvSpPr/>
            <p:nvPr/>
          </p:nvSpPr>
          <p:spPr>
            <a:xfrm>
              <a:off x="7039846" y="3239801"/>
              <a:ext cx="519214" cy="490686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AB15B322-D576-4626-866F-3F7C3340C341}"/>
                </a:ext>
              </a:extLst>
            </p:cNvPr>
            <p:cNvSpPr/>
            <p:nvPr/>
          </p:nvSpPr>
          <p:spPr>
            <a:xfrm>
              <a:off x="7104892" y="3593551"/>
              <a:ext cx="370867" cy="319517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2BEA4CF-06DA-4E11-9064-6898C9EC88C7}"/>
                </a:ext>
              </a:extLst>
            </p:cNvPr>
            <p:cNvSpPr/>
            <p:nvPr/>
          </p:nvSpPr>
          <p:spPr>
            <a:xfrm>
              <a:off x="5781750" y="3436075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F9FE589-B078-43E5-BBDF-D4C20CA6FE89}"/>
                </a:ext>
              </a:extLst>
            </p:cNvPr>
            <p:cNvSpPr/>
            <p:nvPr/>
          </p:nvSpPr>
          <p:spPr>
            <a:xfrm>
              <a:off x="5918117" y="3673431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81A46CA-BA17-4DBF-A230-C2C2DC0D456F}"/>
                </a:ext>
              </a:extLst>
            </p:cNvPr>
            <p:cNvSpPr/>
            <p:nvPr/>
          </p:nvSpPr>
          <p:spPr>
            <a:xfrm>
              <a:off x="3476668" y="3514813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E654FE9B-3434-4068-8628-194E6A845161}"/>
                </a:ext>
              </a:extLst>
            </p:cNvPr>
            <p:cNvSpPr/>
            <p:nvPr/>
          </p:nvSpPr>
          <p:spPr>
            <a:xfrm>
              <a:off x="6879519" y="2366265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06A3B77-9D5B-426A-BFA9-96ECC30DCA99}"/>
                </a:ext>
              </a:extLst>
            </p:cNvPr>
            <p:cNvSpPr/>
            <p:nvPr/>
          </p:nvSpPr>
          <p:spPr>
            <a:xfrm>
              <a:off x="4482004" y="3819495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4A80CE6-0C3B-44BF-82A7-44643103A386}"/>
                </a:ext>
              </a:extLst>
            </p:cNvPr>
            <p:cNvSpPr/>
            <p:nvPr/>
          </p:nvSpPr>
          <p:spPr>
            <a:xfrm>
              <a:off x="6816185" y="2245304"/>
              <a:ext cx="159759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FF51E82-BC65-4018-B8C3-36B8E3641028}"/>
                </a:ext>
              </a:extLst>
            </p:cNvPr>
            <p:cNvSpPr/>
            <p:nvPr/>
          </p:nvSpPr>
          <p:spPr>
            <a:xfrm>
              <a:off x="6732883" y="2341730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DD2A3C2B-01B1-4918-8E98-0AF7B603E466}"/>
                </a:ext>
              </a:extLst>
            </p:cNvPr>
            <p:cNvSpPr/>
            <p:nvPr/>
          </p:nvSpPr>
          <p:spPr>
            <a:xfrm>
              <a:off x="6626758" y="1596002"/>
              <a:ext cx="290989" cy="450747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67CF774-E906-4C9B-89D2-FE8D532ABD26}"/>
                </a:ext>
              </a:extLst>
            </p:cNvPr>
            <p:cNvSpPr/>
            <p:nvPr/>
          </p:nvSpPr>
          <p:spPr>
            <a:xfrm>
              <a:off x="7294890" y="4969756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96D7A7BF-8C20-447B-83E6-B98BC40FE9F3}"/>
                </a:ext>
              </a:extLst>
            </p:cNvPr>
            <p:cNvSpPr/>
            <p:nvPr/>
          </p:nvSpPr>
          <p:spPr>
            <a:xfrm>
              <a:off x="7424978" y="2685211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54F3B36-875F-45B3-873D-1C3A326A3686}"/>
                </a:ext>
              </a:extLst>
            </p:cNvPr>
            <p:cNvSpPr/>
            <p:nvPr/>
          </p:nvSpPr>
          <p:spPr>
            <a:xfrm>
              <a:off x="6771681" y="3188450"/>
              <a:ext cx="330928" cy="581978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44D0902-9828-402C-9208-783F5A5DACA0}"/>
                </a:ext>
              </a:extLst>
            </p:cNvPr>
            <p:cNvSpPr/>
            <p:nvPr/>
          </p:nvSpPr>
          <p:spPr>
            <a:xfrm>
              <a:off x="6339764" y="3638627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33A23A8F-481A-4322-8FB0-96EEDB3DCBB5}"/>
                </a:ext>
              </a:extLst>
            </p:cNvPr>
            <p:cNvSpPr/>
            <p:nvPr/>
          </p:nvSpPr>
          <p:spPr>
            <a:xfrm>
              <a:off x="9416251" y="3297428"/>
              <a:ext cx="279577" cy="536332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BA40E8A-B42C-4F80-801F-10DD6E395562}"/>
                </a:ext>
              </a:extLst>
            </p:cNvPr>
            <p:cNvSpPr/>
            <p:nvPr/>
          </p:nvSpPr>
          <p:spPr>
            <a:xfrm>
              <a:off x="8343018" y="2549416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AD1D2E65-9281-4ADC-BC19-622E7096E65F}"/>
                </a:ext>
              </a:extLst>
            </p:cNvPr>
            <p:cNvSpPr/>
            <p:nvPr/>
          </p:nvSpPr>
          <p:spPr>
            <a:xfrm>
              <a:off x="7878578" y="2486084"/>
              <a:ext cx="456453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F6F99736-A9A0-4C81-AA8B-9B570003E29D}"/>
                </a:ext>
              </a:extLst>
            </p:cNvPr>
            <p:cNvSpPr/>
            <p:nvPr/>
          </p:nvSpPr>
          <p:spPr>
            <a:xfrm>
              <a:off x="10333720" y="4338710"/>
              <a:ext cx="79879" cy="45646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E5DEEA32-6D4C-417B-BAD5-4AACAAFFD143}"/>
                </a:ext>
              </a:extLst>
            </p:cNvPr>
            <p:cNvSpPr/>
            <p:nvPr/>
          </p:nvSpPr>
          <p:spPr>
            <a:xfrm>
              <a:off x="6569701" y="2681217"/>
              <a:ext cx="125524" cy="256755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2B96A066-8E9E-4232-B27A-6538A76BB629}"/>
                </a:ext>
              </a:extLst>
            </p:cNvPr>
            <p:cNvSpPr/>
            <p:nvPr/>
          </p:nvSpPr>
          <p:spPr>
            <a:xfrm>
              <a:off x="7106033" y="2507765"/>
              <a:ext cx="576271" cy="233932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3BCCA3CE-13EE-4C74-ABA0-0497B47B33FA}"/>
                </a:ext>
              </a:extLst>
            </p:cNvPr>
            <p:cNvSpPr/>
            <p:nvPr/>
          </p:nvSpPr>
          <p:spPr>
            <a:xfrm>
              <a:off x="10100359" y="3119981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0C133EE-14A8-436F-8FE7-59AE1E191A08}"/>
                </a:ext>
              </a:extLst>
            </p:cNvPr>
            <p:cNvSpPr/>
            <p:nvPr/>
          </p:nvSpPr>
          <p:spPr>
            <a:xfrm>
              <a:off x="7289185" y="4075109"/>
              <a:ext cx="342340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2FA7CFF-23CB-4A0B-BBC7-078B887B29C4}"/>
                </a:ext>
              </a:extLst>
            </p:cNvPr>
            <p:cNvSpPr/>
            <p:nvPr/>
          </p:nvSpPr>
          <p:spPr>
            <a:xfrm>
              <a:off x="7289755" y="3883969"/>
              <a:ext cx="176876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A9A803B4-1004-462E-AB87-28C892059A53}"/>
                </a:ext>
              </a:extLst>
            </p:cNvPr>
            <p:cNvSpPr/>
            <p:nvPr/>
          </p:nvSpPr>
          <p:spPr>
            <a:xfrm>
              <a:off x="6962820" y="2148879"/>
              <a:ext cx="502097" cy="285283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59B5A28-0E60-4E9C-9B11-36F5301680C4}"/>
                </a:ext>
              </a:extLst>
            </p:cNvPr>
            <p:cNvSpPr/>
            <p:nvPr/>
          </p:nvSpPr>
          <p:spPr>
            <a:xfrm>
              <a:off x="4564165" y="5131225"/>
              <a:ext cx="159759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40F2F74B-74A9-40A0-9098-CAA382769F20}"/>
                </a:ext>
              </a:extLst>
            </p:cNvPr>
            <p:cNvSpPr/>
            <p:nvPr/>
          </p:nvSpPr>
          <p:spPr>
            <a:xfrm>
              <a:off x="1326208" y="1528104"/>
              <a:ext cx="3092463" cy="1825810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7A9BCDF9-0562-44E3-9E64-034E0516A5A4}"/>
                </a:ext>
              </a:extLst>
            </p:cNvPr>
            <p:cNvSpPr/>
            <p:nvPr/>
          </p:nvSpPr>
          <p:spPr>
            <a:xfrm>
              <a:off x="7948757" y="2386806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AADF9B3-48DE-43F8-AB4E-66A560C34816}"/>
                </a:ext>
              </a:extLst>
            </p:cNvPr>
            <p:cNvSpPr/>
            <p:nvPr/>
          </p:nvSpPr>
          <p:spPr>
            <a:xfrm>
              <a:off x="3999876" y="3596975"/>
              <a:ext cx="433629" cy="416513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ECE5D011-77D5-4F44-B2D0-46ED99C62171}"/>
                </a:ext>
              </a:extLst>
            </p:cNvPr>
            <p:cNvSpPr/>
            <p:nvPr/>
          </p:nvSpPr>
          <p:spPr>
            <a:xfrm>
              <a:off x="9545769" y="3190733"/>
              <a:ext cx="279577" cy="536332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9A74465-BAC6-455E-94B4-5BF7783A902A}"/>
                </a:ext>
              </a:extLst>
            </p:cNvPr>
            <p:cNvSpPr/>
            <p:nvPr/>
          </p:nvSpPr>
          <p:spPr>
            <a:xfrm>
              <a:off x="11628902" y="4569218"/>
              <a:ext cx="34234" cy="74174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A0BA6E02-F0D4-4D01-88F9-4F5C1CEDC5E7}"/>
                </a:ext>
              </a:extLst>
            </p:cNvPr>
            <p:cNvSpPr/>
            <p:nvPr/>
          </p:nvSpPr>
          <p:spPr>
            <a:xfrm>
              <a:off x="7693716" y="3348779"/>
              <a:ext cx="330928" cy="233932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CB9FA8B-DC63-45C2-BC27-67003B791A33}"/>
                </a:ext>
              </a:extLst>
            </p:cNvPr>
            <p:cNvSpPr/>
            <p:nvPr/>
          </p:nvSpPr>
          <p:spPr>
            <a:xfrm>
              <a:off x="6846996" y="4840237"/>
              <a:ext cx="519214" cy="462158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78B3A84-E2D5-4ED2-BF9F-9AB36C9C996D}"/>
                </a:ext>
              </a:extLst>
            </p:cNvPr>
            <p:cNvSpPr/>
            <p:nvPr/>
          </p:nvSpPr>
          <p:spPr>
            <a:xfrm>
              <a:off x="7035282" y="4337568"/>
              <a:ext cx="376573" cy="353751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01292581-7C17-4583-ABF8-7C7CDC1DA741}"/>
                </a:ext>
              </a:extLst>
            </p:cNvPr>
            <p:cNvSpPr/>
            <p:nvPr/>
          </p:nvSpPr>
          <p:spPr>
            <a:xfrm>
              <a:off x="7140267" y="4601170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CF9A56F8-F91E-4560-ABDC-26A515A380EE}"/>
                </a:ext>
              </a:extLst>
            </p:cNvPr>
            <p:cNvSpPr/>
            <p:nvPr/>
          </p:nvSpPr>
          <p:spPr>
            <a:xfrm>
              <a:off x="7654917" y="3602110"/>
              <a:ext cx="319516" cy="502098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9CCF222E-4826-4FDE-A654-3D7E6DBBDF95}"/>
                </a:ext>
              </a:extLst>
            </p:cNvPr>
            <p:cNvSpPr/>
            <p:nvPr/>
          </p:nvSpPr>
          <p:spPr>
            <a:xfrm>
              <a:off x="4593834" y="3829195"/>
              <a:ext cx="96996" cy="136936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FE1C1EE8-88AE-4EB7-8709-0CF124B1EF38}"/>
                </a:ext>
              </a:extLst>
            </p:cNvPr>
            <p:cNvSpPr/>
            <p:nvPr/>
          </p:nvSpPr>
          <p:spPr>
            <a:xfrm>
              <a:off x="6212528" y="2189960"/>
              <a:ext cx="410806" cy="348045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FF0CDB-82CA-4B4E-846F-D507F0331DE9}"/>
                </a:ext>
              </a:extLst>
            </p:cNvPr>
            <p:cNvSpPr/>
            <p:nvPr/>
          </p:nvSpPr>
          <p:spPr>
            <a:xfrm>
              <a:off x="6068175" y="2451280"/>
              <a:ext cx="405102" cy="285283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13ABAC0-23EB-4C94-A25D-3FA96F504A17}"/>
                </a:ext>
              </a:extLst>
            </p:cNvPr>
            <p:cNvSpPr/>
            <p:nvPr/>
          </p:nvSpPr>
          <p:spPr>
            <a:xfrm>
              <a:off x="4110565" y="3580428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9343275-4EBB-4B7F-9F99-CDCB32B034A6}"/>
                </a:ext>
              </a:extLst>
            </p:cNvPr>
            <p:cNvSpPr/>
            <p:nvPr/>
          </p:nvSpPr>
          <p:spPr>
            <a:xfrm>
              <a:off x="4346209" y="3375024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2518B62-A8DF-43B9-9414-277D881710DF}"/>
                </a:ext>
              </a:extLst>
            </p:cNvPr>
            <p:cNvSpPr/>
            <p:nvPr/>
          </p:nvSpPr>
          <p:spPr>
            <a:xfrm>
              <a:off x="6382556" y="2490077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2F1842F-EA73-4E0C-88C3-B20AB41ACCE5}"/>
                </a:ext>
              </a:extLst>
            </p:cNvPr>
            <p:cNvSpPr/>
            <p:nvPr/>
          </p:nvSpPr>
          <p:spPr>
            <a:xfrm>
              <a:off x="4382725" y="3395566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F11C66E-6E16-45AB-88B2-6BE737CF20C1}"/>
                </a:ext>
              </a:extLst>
            </p:cNvPr>
            <p:cNvSpPr/>
            <p:nvPr/>
          </p:nvSpPr>
          <p:spPr>
            <a:xfrm>
              <a:off x="3886904" y="3060072"/>
              <a:ext cx="176876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47184C74-3C01-4E20-9F4C-59C9E3E62F48}"/>
                </a:ext>
              </a:extLst>
            </p:cNvPr>
            <p:cNvSpPr/>
            <p:nvPr/>
          </p:nvSpPr>
          <p:spPr>
            <a:xfrm>
              <a:off x="4359903" y="2863228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6988B34F-7941-4FBC-B537-E80D2F60869F}"/>
                </a:ext>
              </a:extLst>
            </p:cNvPr>
            <p:cNvSpPr/>
            <p:nvPr/>
          </p:nvSpPr>
          <p:spPr>
            <a:xfrm>
              <a:off x="4443775" y="3554753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27703C39-876C-4E5A-8A11-FEB5C0A2DD34}"/>
                </a:ext>
              </a:extLst>
            </p:cNvPr>
            <p:cNvSpPr/>
            <p:nvPr/>
          </p:nvSpPr>
          <p:spPr>
            <a:xfrm>
              <a:off x="7718819" y="4451111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CFD4C4C8-1A34-4D94-99EF-BCB7D22FC432}"/>
                </a:ext>
              </a:extLst>
            </p:cNvPr>
            <p:cNvSpPr/>
            <p:nvPr/>
          </p:nvSpPr>
          <p:spPr>
            <a:xfrm>
              <a:off x="5539260" y="3414394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BC2B2189-263E-494F-9DEF-D3E89647BF39}"/>
                </a:ext>
              </a:extLst>
            </p:cNvPr>
            <p:cNvSpPr/>
            <p:nvPr/>
          </p:nvSpPr>
          <p:spPr>
            <a:xfrm>
              <a:off x="3774503" y="3320821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FDBD95E2-3B16-412E-A2D6-C98F3038BEBF}"/>
                </a:ext>
              </a:extLst>
            </p:cNvPr>
            <p:cNvSpPr/>
            <p:nvPr/>
          </p:nvSpPr>
          <p:spPr>
            <a:xfrm>
              <a:off x="4391283" y="3470879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7E5FC131-12D7-4361-B31B-D10FA3C70042}"/>
                </a:ext>
              </a:extLst>
            </p:cNvPr>
            <p:cNvSpPr/>
            <p:nvPr/>
          </p:nvSpPr>
          <p:spPr>
            <a:xfrm>
              <a:off x="4662302" y="5891219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B3E7A0E2-29CD-470E-80EE-2C7FF49DC716}"/>
                </a:ext>
              </a:extLst>
            </p:cNvPr>
            <p:cNvSpPr/>
            <p:nvPr/>
          </p:nvSpPr>
          <p:spPr>
            <a:xfrm>
              <a:off x="6155471" y="1809962"/>
              <a:ext cx="28529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D30AD602-A747-4DBF-83C1-A193993A5E28}"/>
                </a:ext>
              </a:extLst>
            </p:cNvPr>
            <p:cNvSpPr/>
            <p:nvPr/>
          </p:nvSpPr>
          <p:spPr>
            <a:xfrm>
              <a:off x="4373025" y="3594121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2A1BE603-3F5F-4FAE-B901-9AA3E8E6BDCD}"/>
                </a:ext>
              </a:extLst>
            </p:cNvPr>
            <p:cNvSpPr/>
            <p:nvPr/>
          </p:nvSpPr>
          <p:spPr>
            <a:xfrm>
              <a:off x="9913214" y="3219261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20383FC-5470-459B-A262-D6362085BBA5}"/>
                </a:ext>
              </a:extLst>
            </p:cNvPr>
            <p:cNvSpPr/>
            <p:nvPr/>
          </p:nvSpPr>
          <p:spPr>
            <a:xfrm>
              <a:off x="4353626" y="3406405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9FD75B3-9E04-4E21-8A23-1E1451ED738A}"/>
                </a:ext>
              </a:extLst>
            </p:cNvPr>
            <p:cNvSpPr/>
            <p:nvPr/>
          </p:nvSpPr>
          <p:spPr>
            <a:xfrm>
              <a:off x="4399842" y="3526795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3084449-6EA2-4AF3-942A-AB0F7EA3095E}"/>
                </a:ext>
              </a:extLst>
            </p:cNvPr>
            <p:cNvSpPr/>
            <p:nvPr/>
          </p:nvSpPr>
          <p:spPr>
            <a:xfrm>
              <a:off x="6610212" y="2326895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236F82D0-9FBE-418F-9979-039D968298A7}"/>
                </a:ext>
              </a:extLst>
            </p:cNvPr>
            <p:cNvSpPr/>
            <p:nvPr/>
          </p:nvSpPr>
          <p:spPr>
            <a:xfrm>
              <a:off x="8693345" y="3883968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5ED7F6D-D3CA-4852-89FA-AF85EA752080}"/>
                </a:ext>
              </a:extLst>
            </p:cNvPr>
            <p:cNvSpPr/>
            <p:nvPr/>
          </p:nvSpPr>
          <p:spPr>
            <a:xfrm>
              <a:off x="6768259" y="2728001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7C207B90-179D-4185-9B37-8176931F9112}"/>
                </a:ext>
              </a:extLst>
            </p:cNvPr>
            <p:cNvSpPr/>
            <p:nvPr/>
          </p:nvSpPr>
          <p:spPr>
            <a:xfrm>
              <a:off x="4371313" y="3428086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8A8250D9-4C84-45A7-AE36-798432896ECD}"/>
                </a:ext>
              </a:extLst>
            </p:cNvPr>
            <p:cNvSpPr/>
            <p:nvPr/>
          </p:nvSpPr>
          <p:spPr>
            <a:xfrm>
              <a:off x="8145602" y="4763780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F3936FD-4416-4DBF-84FF-28FCDB2BCF21}"/>
                </a:ext>
              </a:extLst>
            </p:cNvPr>
            <p:cNvSpPr/>
            <p:nvPr/>
          </p:nvSpPr>
          <p:spPr>
            <a:xfrm>
              <a:off x="11384700" y="4732399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710B5F6E-C185-4FB5-BB23-F82F422A94BA}"/>
                </a:ext>
              </a:extLst>
            </p:cNvPr>
            <p:cNvSpPr/>
            <p:nvPr/>
          </p:nvSpPr>
          <p:spPr>
            <a:xfrm>
              <a:off x="11693377" y="4056279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9B30D3C-1548-410F-99E5-5E7EBC5F1B20}"/>
                </a:ext>
              </a:extLst>
            </p:cNvPr>
            <p:cNvSpPr/>
            <p:nvPr/>
          </p:nvSpPr>
          <p:spPr>
            <a:xfrm>
              <a:off x="2330973" y="4921254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18E6C54F-5980-4F72-929E-C90746121416}"/>
                </a:ext>
              </a:extLst>
            </p:cNvPr>
            <p:cNvSpPr/>
            <p:nvPr/>
          </p:nvSpPr>
          <p:spPr>
            <a:xfrm>
              <a:off x="4195010" y="3365894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4BB6AB7C-0A12-4482-B43A-8065550F2DBC}"/>
                </a:ext>
              </a:extLst>
            </p:cNvPr>
            <p:cNvSpPr/>
            <p:nvPr/>
          </p:nvSpPr>
          <p:spPr>
            <a:xfrm>
              <a:off x="1542453" y="4356965"/>
              <a:ext cx="496392" cy="439336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4CDAB117-376E-4D89-A73A-345900600DA4}"/>
                </a:ext>
              </a:extLst>
            </p:cNvPr>
            <p:cNvSpPr/>
            <p:nvPr/>
          </p:nvSpPr>
          <p:spPr>
            <a:xfrm>
              <a:off x="9665017" y="3986098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17AEF016-BE3E-4162-A4E6-0DFC5B11ABAF}"/>
                </a:ext>
              </a:extLst>
            </p:cNvPr>
            <p:cNvSpPr/>
            <p:nvPr/>
          </p:nvSpPr>
          <p:spPr>
            <a:xfrm>
              <a:off x="11320798" y="4278226"/>
              <a:ext cx="342340" cy="193993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6B74D62-E7E3-4B53-9733-F3877B8D1DF4}"/>
                </a:ext>
              </a:extLst>
            </p:cNvPr>
            <p:cNvSpPr/>
            <p:nvPr/>
          </p:nvSpPr>
          <p:spPr>
            <a:xfrm>
              <a:off x="6549161" y="3976968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2F47B0EF-5BA6-4248-8842-0C9DF6FD2F06}"/>
                </a:ext>
              </a:extLst>
            </p:cNvPr>
            <p:cNvSpPr/>
            <p:nvPr/>
          </p:nvSpPr>
          <p:spPr>
            <a:xfrm>
              <a:off x="4346779" y="3382439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CE5E8B77-1904-479A-8467-F0AB45CDFC01}"/>
                </a:ext>
              </a:extLst>
            </p:cNvPr>
            <p:cNvSpPr/>
            <p:nvPr/>
          </p:nvSpPr>
          <p:spPr>
            <a:xfrm>
              <a:off x="8115362" y="4204054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8B6307F-595C-44F0-A1D2-7E482960D4C2}"/>
                </a:ext>
              </a:extLst>
            </p:cNvPr>
            <p:cNvSpPr/>
            <p:nvPr/>
          </p:nvSpPr>
          <p:spPr>
            <a:xfrm>
              <a:off x="4070055" y="3241510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01467B0C-CF2F-4841-BB31-D56DB862B54D}"/>
                </a:ext>
              </a:extLst>
            </p:cNvPr>
            <p:cNvSpPr/>
            <p:nvPr/>
          </p:nvSpPr>
          <p:spPr>
            <a:xfrm>
              <a:off x="828675" y="4712427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99977AD-568A-4841-AAED-B1F4B53816AB}"/>
                </a:ext>
              </a:extLst>
            </p:cNvPr>
            <p:cNvSpPr/>
            <p:nvPr/>
          </p:nvSpPr>
          <p:spPr>
            <a:xfrm>
              <a:off x="4365608" y="3627212"/>
              <a:ext cx="51351" cy="45646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0758BF31-1CDD-4764-8AF2-941C8618C866}"/>
                </a:ext>
              </a:extLst>
            </p:cNvPr>
            <p:cNvSpPr/>
            <p:nvPr/>
          </p:nvSpPr>
          <p:spPr>
            <a:xfrm>
              <a:off x="4388431" y="3553609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E52E4AA9-69D9-47D8-953A-E11701BA0894}"/>
                </a:ext>
              </a:extLst>
            </p:cNvPr>
            <p:cNvSpPr/>
            <p:nvPr/>
          </p:nvSpPr>
          <p:spPr>
            <a:xfrm>
              <a:off x="4298280" y="3357904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6C34901E-1155-4880-A8E2-4B4A5F05DAD1}"/>
                </a:ext>
              </a:extLst>
            </p:cNvPr>
            <p:cNvSpPr/>
            <p:nvPr/>
          </p:nvSpPr>
          <p:spPr>
            <a:xfrm>
              <a:off x="4288012" y="3371028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0F0013CF-F1E6-4710-8A6C-F6D6D6314D1F}"/>
                </a:ext>
              </a:extLst>
            </p:cNvPr>
            <p:cNvSpPr/>
            <p:nvPr/>
          </p:nvSpPr>
          <p:spPr>
            <a:xfrm>
              <a:off x="7317713" y="2743407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0D2AAE4E-35BC-4791-906F-0D8B8611104B}"/>
                </a:ext>
              </a:extLst>
            </p:cNvPr>
            <p:cNvSpPr/>
            <p:nvPr/>
          </p:nvSpPr>
          <p:spPr>
            <a:xfrm>
              <a:off x="8077706" y="4795732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FA0CCB5B-6296-4A70-8274-A94A91E11C36}"/>
                </a:ext>
              </a:extLst>
            </p:cNvPr>
            <p:cNvSpPr/>
            <p:nvPr/>
          </p:nvSpPr>
          <p:spPr>
            <a:xfrm>
              <a:off x="7775305" y="4497895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31DA9846-0162-4EB8-9426-B654D5661070}"/>
                </a:ext>
              </a:extLst>
            </p:cNvPr>
            <p:cNvSpPr/>
            <p:nvPr/>
          </p:nvSpPr>
          <p:spPr>
            <a:xfrm>
              <a:off x="4397560" y="3498264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9F451F5-3853-4518-85F4-E4D18A9A1F3A}"/>
                </a:ext>
              </a:extLst>
            </p:cNvPr>
            <p:cNvSpPr/>
            <p:nvPr/>
          </p:nvSpPr>
          <p:spPr>
            <a:xfrm>
              <a:off x="4383296" y="3438926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B35E20D-0DC0-401B-A580-D203DF4CFDF1}"/>
                </a:ext>
              </a:extLst>
            </p:cNvPr>
            <p:cNvSpPr/>
            <p:nvPr/>
          </p:nvSpPr>
          <p:spPr>
            <a:xfrm>
              <a:off x="4163627" y="3591839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DE4ACAB-E8D9-4F59-A860-3F0F5A91772F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10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323A-0281-13AA-BB28-94BB9973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9873DF-F8EE-1D38-CA7B-F750226D28B6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0F487-0B0C-56E3-BF4B-97F098B9474B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D5A40-714E-068F-B67F-8B00AFBA8288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B293B-D8B9-8F8F-7BD8-9DB07DE41BD8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DD460-C4F1-6352-4FFD-61669EAC8BA3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6F405C-0B31-A33C-4DD1-AD61AECF7C79}"/>
              </a:ext>
            </a:extLst>
          </p:cNvPr>
          <p:cNvSpPr/>
          <p:nvPr/>
        </p:nvSpPr>
        <p:spPr>
          <a:xfrm>
            <a:off x="793505" y="148712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F31F2-5BBB-B9FF-4BEA-A42C6B689DF5}"/>
              </a:ext>
            </a:extLst>
          </p:cNvPr>
          <p:cNvSpPr txBox="1"/>
          <p:nvPr/>
        </p:nvSpPr>
        <p:spPr>
          <a:xfrm>
            <a:off x="1105521" y="4515883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9563C-50C5-AA61-5A93-EE1B4D05FD3A}"/>
              </a:ext>
            </a:extLst>
          </p:cNvPr>
          <p:cNvSpPr txBox="1"/>
          <p:nvPr/>
        </p:nvSpPr>
        <p:spPr>
          <a:xfrm>
            <a:off x="793505" y="5144014"/>
            <a:ext cx="2865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어머니 한 헤는 내일 계절이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새겨지는 </a:t>
            </a:r>
            <a:r>
              <a:rPr lang="ko-KR" altLang="en-US" sz="1400" spc="-150" dirty="0" err="1"/>
              <a:t>마디씩</a:t>
            </a:r>
            <a:r>
              <a:rPr lang="ko-KR" altLang="en-US" sz="1400" spc="-150" dirty="0"/>
              <a:t> 위에 아침이 가을 별 하나에 라이너 이런 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별 것은 어머니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그리워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어머니 사랑과 한 이네들은 불러 별빛이 둘 않은 어머님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거외다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말 묻힌 노루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봅니다</a:t>
            </a:r>
            <a:r>
              <a:rPr lang="en-US" altLang="ko-KR" sz="1400" spc="-150" dirty="0"/>
              <a:t>. </a:t>
            </a:r>
            <a:endParaRPr lang="ko-KR" altLang="en-US" sz="1400" spc="-1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0EFC0E-6E13-2526-9776-FFDA29979830}"/>
              </a:ext>
            </a:extLst>
          </p:cNvPr>
          <p:cNvSpPr/>
          <p:nvPr/>
        </p:nvSpPr>
        <p:spPr>
          <a:xfrm>
            <a:off x="4663439" y="151120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D565A-3784-B377-0DEB-9BF14B69CF1E}"/>
              </a:ext>
            </a:extLst>
          </p:cNvPr>
          <p:cNvSpPr txBox="1"/>
          <p:nvPr/>
        </p:nvSpPr>
        <p:spPr>
          <a:xfrm>
            <a:off x="4975455" y="4539963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CD09A-1637-0FB5-B7B8-8037171206C8}"/>
              </a:ext>
            </a:extLst>
          </p:cNvPr>
          <p:cNvSpPr txBox="1"/>
          <p:nvPr/>
        </p:nvSpPr>
        <p:spPr>
          <a:xfrm>
            <a:off x="4663439" y="5168094"/>
            <a:ext cx="2865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어머니 한 헤는 내일 계절이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새겨지는 </a:t>
            </a:r>
            <a:r>
              <a:rPr lang="ko-KR" altLang="en-US" sz="1400" spc="-150" dirty="0" err="1"/>
              <a:t>마디씩</a:t>
            </a:r>
            <a:r>
              <a:rPr lang="ko-KR" altLang="en-US" sz="1400" spc="-150" dirty="0"/>
              <a:t> 위에 아침이 가을 별 하나에 라이너 이런 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별 것은 어머니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그리워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어머니 사랑과 한 이네들은 불러 별빛이 둘 않은 어머님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거외다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말 묻힌 노루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봅니다</a:t>
            </a:r>
            <a:r>
              <a:rPr lang="en-US" altLang="ko-KR" sz="1400" spc="-150" dirty="0"/>
              <a:t>. </a:t>
            </a:r>
            <a:endParaRPr lang="ko-KR" altLang="en-US" sz="1400" spc="-1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2E1A50-34D9-CA7B-C52D-CA63B4A98E97}"/>
              </a:ext>
            </a:extLst>
          </p:cNvPr>
          <p:cNvSpPr/>
          <p:nvPr/>
        </p:nvSpPr>
        <p:spPr>
          <a:xfrm>
            <a:off x="8533373" y="1535280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8C6AC-DF5A-AB46-845F-CABCA612CB46}"/>
              </a:ext>
            </a:extLst>
          </p:cNvPr>
          <p:cNvSpPr txBox="1"/>
          <p:nvPr/>
        </p:nvSpPr>
        <p:spPr>
          <a:xfrm>
            <a:off x="8845389" y="4564043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8A579-1006-3F0E-9ABF-7031214269D8}"/>
              </a:ext>
            </a:extLst>
          </p:cNvPr>
          <p:cNvSpPr txBox="1"/>
          <p:nvPr/>
        </p:nvSpPr>
        <p:spPr>
          <a:xfrm>
            <a:off x="8533373" y="5192174"/>
            <a:ext cx="2865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어머니 한 헤는 내일 계절이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새겨지는 </a:t>
            </a:r>
            <a:r>
              <a:rPr lang="ko-KR" altLang="en-US" sz="1400" spc="-150" dirty="0" err="1"/>
              <a:t>마디씩</a:t>
            </a:r>
            <a:r>
              <a:rPr lang="ko-KR" altLang="en-US" sz="1400" spc="-150" dirty="0"/>
              <a:t> 위에 아침이 가을 별 하나에 라이너 이런 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별 것은 어머니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그리워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어머니 사랑과 한 이네들은 불러 별빛이 둘 않은 어머님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거외다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말 묻힌 노루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봅니다</a:t>
            </a:r>
            <a:r>
              <a:rPr lang="en-US" altLang="ko-KR" sz="1400" spc="-150" dirty="0"/>
              <a:t>. </a:t>
            </a:r>
            <a:endParaRPr lang="ko-KR" altLang="en-US" sz="1400" spc="-1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F7A9D3-059D-4876-3A55-DFF520EE8D00}"/>
                  </a:ext>
                </a:extLst>
              </p14:cNvPr>
              <p14:cNvContentPartPr/>
              <p14:nvPr/>
            </p14:nvContentPartPr>
            <p14:xfrm>
              <a:off x="10106957" y="6705009"/>
              <a:ext cx="190872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F7A9D3-059D-4876-3A55-DFF520EE8D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4317" y="6642369"/>
                <a:ext cx="2034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1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F1533E0-2529-4FCA-8049-203B1468B850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C71F260-09D9-4223-9A36-D39DEC5DF29F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91F5848C-3C44-4AEF-B788-254271050F3A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0BC8EB7-8DDC-42BE-994E-C2F4F465847C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287C0EC-CA83-4A5B-935D-ECDA76EA2EE1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7D4FDBF-0914-4BF5-BF35-DC253B0A6FD9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9F533D-694A-448A-B9BF-C787906FDFD8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8AF0A59-36C7-4455-AC08-425121136368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06D146-9A6D-4379-9122-72801354C87C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9311067-D9F5-4747-9D26-5C5EC3F578E8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AA2A9C3-FFF3-4AE6-A4CF-05286207B1A7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8706615-7E36-4A7B-8967-B1902D8C097D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7B37C57-8EE3-47F7-9060-CE4709AE3007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08AC87B-C2CB-4014-871D-6F4CC0EF53DB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FC0C64-0B29-4629-9001-BE5A792FDC67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BB3C735-1F15-42EE-9E33-8C885B93505C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5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BBC556-B623-4587-ABED-E15DC6C3619F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87AD3-01A1-40B8-98B7-AF83E0E69609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41FF52-95DA-4C0B-942C-F3A0FE16ECDA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5053FB5-50F1-4651-AEC6-7F91C90A4194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A6B943-8C34-4C94-BD2A-1FBC40F6E1C5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981355-0624-4B57-AC24-A7CCFF15638C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19E5D-B1D6-4EA2-82F8-73AA9C3F210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007D7-069B-4972-A6AC-CDD3E7C38D83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3D3EC-1AFC-408E-A387-59BBEB60D9B3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E63D68-3CF1-4F5B-8555-292C2E3F09C3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19E09-B4D9-45D0-903B-C66D756426CC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503F037-8C65-49AE-8071-F5B10EA6075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789E1E-B79B-46A0-AD97-BCD48AA25F42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0E1A069-64E9-487A-B99A-FD7C70ACCF38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1E40B1-0CD9-4114-B3F9-D880F4337C6F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470CE2C-7521-435C-AE99-9FA35FDAB83C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D0D7A2-43D1-49AD-94C9-84CD9C8F595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384E68-83D6-44EC-8B07-CD6DF494FAB0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05BE31-53F7-42AE-9788-9343810BE346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F79CF-CCC4-425A-B442-6A527A7494A5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152B88-5E53-44A6-9E57-0E8CBDCA8245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45CE45-03B0-4600-B784-A1CA91FC65E1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E2C504-7440-4088-9AE3-CFF9BCD82723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5B72FF-2AD0-4A89-99D6-736437B3F9E6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5189B-0DD7-4006-B2E8-25B630A74157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F6E75F-6209-4A96-9255-2263613E1C59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80A02A-8D05-4D92-8F34-523B9C6D1881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CDE64E-2100-4734-99F2-EA0A83FD9BFF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8C7FEE-198C-467F-9987-344EB9B6E25E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B8D13-6567-4E13-B96A-FE3C027D9DC8}"/>
              </a:ext>
            </a:extLst>
          </p:cNvPr>
          <p:cNvSpPr txBox="1"/>
          <p:nvPr/>
        </p:nvSpPr>
        <p:spPr>
          <a:xfrm>
            <a:off x="5217491" y="29558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298EB4-6065-4553-A77E-F0F41A275EA9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D4FC98-3927-4C2E-BF3B-54B7141174B3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BFD8E8-7FDD-4917-B41D-D14ADB07625D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A216F8-8C68-486C-A221-7CE000C9D923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88C9C8-A9E8-4945-A891-6767547BB62F}"/>
              </a:ext>
            </a:extLst>
          </p:cNvPr>
          <p:cNvSpPr/>
          <p:nvPr/>
        </p:nvSpPr>
        <p:spPr>
          <a:xfrm>
            <a:off x="1963784" y="4233145"/>
            <a:ext cx="1172848" cy="6415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3BA189-4C68-4813-A0AD-A45BB2099115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C1FB10-DB7D-45AA-BEF5-EC099910966F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4EC061-251A-4FAE-A172-CD6E62462526}"/>
              </a:ext>
            </a:extLst>
          </p:cNvPr>
          <p:cNvSpPr/>
          <p:nvPr/>
        </p:nvSpPr>
        <p:spPr>
          <a:xfrm>
            <a:off x="7490696" y="4257474"/>
            <a:ext cx="1172848" cy="8021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3E084C-3BC9-4ABA-BDCB-41BFF895E547}"/>
              </a:ext>
            </a:extLst>
          </p:cNvPr>
          <p:cNvSpPr/>
          <p:nvPr/>
        </p:nvSpPr>
        <p:spPr>
          <a:xfrm>
            <a:off x="9557158" y="4257474"/>
            <a:ext cx="1172848" cy="8021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C2CCB1-036B-4288-801A-F0AC8ED4187A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C0FCF-BC2E-4320-848E-F44FE9F3A8F4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22AD33-0638-4C57-968B-2FE804A28BB0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22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6872D6-7426-4EC6-953D-1155132606A8}"/>
              </a:ext>
            </a:extLst>
          </p:cNvPr>
          <p:cNvCxnSpPr>
            <a:cxnSpLocks/>
          </p:cNvCxnSpPr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3670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367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59306" y="1320838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DE20F8-8582-42DE-A19E-AE6A2F50E69C}"/>
              </a:ext>
            </a:extLst>
          </p:cNvPr>
          <p:cNvSpPr txBox="1"/>
          <p:nvPr/>
        </p:nvSpPr>
        <p:spPr>
          <a:xfrm>
            <a:off x="2259306" y="1866037"/>
            <a:ext cx="8993726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봄이 아무 아스라히 한 추억과 묻힌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별빛이 써 같이 별 시와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된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내일 써 별 책상을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묻힌 했던 별 말 봄이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다 위에 그리워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봄이 </a:t>
            </a:r>
            <a:r>
              <a:rPr lang="ko-KR" altLang="en-US" sz="1600" spc="-150" dirty="0" err="1"/>
              <a:t>헤일</a:t>
            </a:r>
            <a:r>
              <a:rPr lang="ko-KR" altLang="en-US" sz="1600" spc="-150" dirty="0"/>
              <a:t> 딴은 별 무덤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비둘기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못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노새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가을 위에도 하나에 </a:t>
            </a:r>
            <a:r>
              <a:rPr lang="ko-KR" altLang="en-US" sz="1600" spc="-150" dirty="0" err="1"/>
              <a:t>프랑시스</a:t>
            </a:r>
            <a:r>
              <a:rPr lang="ko-KR" altLang="en-US" sz="1600" spc="-150" dirty="0"/>
              <a:t> 가득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20000" y="318778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570605" y="3187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59306" y="3141617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93CB94-A9FB-4C00-A480-341857F3A962}"/>
              </a:ext>
            </a:extLst>
          </p:cNvPr>
          <p:cNvSpPr txBox="1"/>
          <p:nvPr/>
        </p:nvSpPr>
        <p:spPr>
          <a:xfrm>
            <a:off x="2259306" y="3686816"/>
            <a:ext cx="8993726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봄이 아무 아스라히 한 추억과 묻힌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별빛이 써 같이 별 시와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된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내일 써 별 책상을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묻힌 했던 별 말 봄이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다 위에 그리워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봄이 </a:t>
            </a:r>
            <a:r>
              <a:rPr lang="ko-KR" altLang="en-US" sz="1600" spc="-150" dirty="0" err="1"/>
              <a:t>헤일</a:t>
            </a:r>
            <a:r>
              <a:rPr lang="ko-KR" altLang="en-US" sz="1600" spc="-150" dirty="0"/>
              <a:t> 딴은 별 무덤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비둘기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못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노새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가을 위에도 하나에 </a:t>
            </a:r>
            <a:r>
              <a:rPr lang="ko-KR" altLang="en-US" sz="1600" spc="-150" dirty="0" err="1"/>
              <a:t>프랑시스</a:t>
            </a:r>
            <a:r>
              <a:rPr lang="ko-KR" altLang="en-US" sz="1600" spc="-150" dirty="0"/>
              <a:t> 가득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C3607B-B567-4AD8-86AE-2CCBDB70B33B}"/>
              </a:ext>
            </a:extLst>
          </p:cNvPr>
          <p:cNvSpPr txBox="1"/>
          <p:nvPr/>
        </p:nvSpPr>
        <p:spPr>
          <a:xfrm>
            <a:off x="720000" y="504920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003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BD738E-A933-4C94-95CF-CDE319AE346B}"/>
              </a:ext>
            </a:extLst>
          </p:cNvPr>
          <p:cNvSpPr txBox="1"/>
          <p:nvPr/>
        </p:nvSpPr>
        <p:spPr>
          <a:xfrm>
            <a:off x="1570605" y="5049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37DCB7-9ED8-4AA0-AB41-6527C041AEB7}"/>
              </a:ext>
            </a:extLst>
          </p:cNvPr>
          <p:cNvSpPr txBox="1"/>
          <p:nvPr/>
        </p:nvSpPr>
        <p:spPr>
          <a:xfrm>
            <a:off x="2259306" y="5003036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E409E3-D620-4CBE-A2B8-70375C92DC31}"/>
              </a:ext>
            </a:extLst>
          </p:cNvPr>
          <p:cNvSpPr txBox="1"/>
          <p:nvPr/>
        </p:nvSpPr>
        <p:spPr>
          <a:xfrm>
            <a:off x="2259306" y="5548235"/>
            <a:ext cx="8993726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봄이 아무 아스라히 한 추억과 묻힌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별빛이 써 같이 별 시와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이름자 된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내일 써 별 책상을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묻힌 했던 별 말 봄이 </a:t>
            </a:r>
            <a:r>
              <a:rPr lang="ko-KR" altLang="en-US" sz="1600" spc="-150" dirty="0" err="1"/>
              <a:t>릴케</a:t>
            </a:r>
            <a:r>
              <a:rPr lang="ko-KR" altLang="en-US" sz="1600" spc="-150" dirty="0"/>
              <a:t> 다 위에 그리워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봄이 </a:t>
            </a:r>
            <a:r>
              <a:rPr lang="ko-KR" altLang="en-US" sz="1600" spc="-150" dirty="0" err="1"/>
              <a:t>헤일</a:t>
            </a:r>
            <a:r>
              <a:rPr lang="ko-KR" altLang="en-US" sz="1600" spc="-150" dirty="0"/>
              <a:t> 딴은 별 무덤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비둘기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못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노새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가을 위에도 하나에 </a:t>
            </a:r>
            <a:r>
              <a:rPr lang="ko-KR" altLang="en-US" sz="1600" spc="-150" dirty="0" err="1"/>
              <a:t>프랑시스</a:t>
            </a:r>
            <a:r>
              <a:rPr lang="ko-KR" altLang="en-US" sz="1600" spc="-150" dirty="0"/>
              <a:t> 가득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5993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B7F077-352A-497B-ABD2-552A30E6C083}"/>
              </a:ext>
            </a:extLst>
          </p:cNvPr>
          <p:cNvSpPr/>
          <p:nvPr/>
        </p:nvSpPr>
        <p:spPr>
          <a:xfrm>
            <a:off x="800980" y="4096005"/>
            <a:ext cx="3360564" cy="1959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2C49A-AEC4-459A-BD40-6AF1A2A31EB4}"/>
              </a:ext>
            </a:extLst>
          </p:cNvPr>
          <p:cNvSpPr txBox="1"/>
          <p:nvPr/>
        </p:nvSpPr>
        <p:spPr>
          <a:xfrm>
            <a:off x="1630709" y="6122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187581-9EB6-48DE-BC01-8396AD11AEF6}"/>
              </a:ext>
            </a:extLst>
          </p:cNvPr>
          <p:cNvSpPr/>
          <p:nvPr/>
        </p:nvSpPr>
        <p:spPr>
          <a:xfrm>
            <a:off x="800980" y="1539793"/>
            <a:ext cx="3360564" cy="1959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54D632-2249-4BD8-822D-917FBCFB8FA6}"/>
              </a:ext>
            </a:extLst>
          </p:cNvPr>
          <p:cNvSpPr txBox="1"/>
          <p:nvPr/>
        </p:nvSpPr>
        <p:spPr>
          <a:xfrm>
            <a:off x="1630709" y="3565852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E3EA9C-E97C-4E34-9219-4C82CD32DAE3}"/>
              </a:ext>
            </a:extLst>
          </p:cNvPr>
          <p:cNvSpPr/>
          <p:nvPr/>
        </p:nvSpPr>
        <p:spPr>
          <a:xfrm>
            <a:off x="4415718" y="1539793"/>
            <a:ext cx="3360564" cy="1959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402F72-FBA7-403A-9DDF-40BEB587FCA4}"/>
              </a:ext>
            </a:extLst>
          </p:cNvPr>
          <p:cNvSpPr txBox="1"/>
          <p:nvPr/>
        </p:nvSpPr>
        <p:spPr>
          <a:xfrm>
            <a:off x="5245447" y="3565852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8522BF-0C39-4572-9683-AB4BBC5F47C4}"/>
              </a:ext>
            </a:extLst>
          </p:cNvPr>
          <p:cNvSpPr/>
          <p:nvPr/>
        </p:nvSpPr>
        <p:spPr>
          <a:xfrm>
            <a:off x="8030456" y="1539793"/>
            <a:ext cx="3360564" cy="1959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DCE9AB-E915-41C3-AE95-370CA52A969B}"/>
              </a:ext>
            </a:extLst>
          </p:cNvPr>
          <p:cNvSpPr txBox="1"/>
          <p:nvPr/>
        </p:nvSpPr>
        <p:spPr>
          <a:xfrm>
            <a:off x="8860185" y="3565852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89E178-E554-4B24-B0D3-027D9D52E4A1}"/>
              </a:ext>
            </a:extLst>
          </p:cNvPr>
          <p:cNvSpPr/>
          <p:nvPr/>
        </p:nvSpPr>
        <p:spPr>
          <a:xfrm>
            <a:off x="4415718" y="4096005"/>
            <a:ext cx="3360564" cy="1959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4253D-805A-40DB-AB63-903742C0D32C}"/>
              </a:ext>
            </a:extLst>
          </p:cNvPr>
          <p:cNvSpPr txBox="1"/>
          <p:nvPr/>
        </p:nvSpPr>
        <p:spPr>
          <a:xfrm>
            <a:off x="5245447" y="6122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5FFD9E-3F69-4509-B64A-9C4D3D9AC973}"/>
              </a:ext>
            </a:extLst>
          </p:cNvPr>
          <p:cNvSpPr/>
          <p:nvPr/>
        </p:nvSpPr>
        <p:spPr>
          <a:xfrm>
            <a:off x="8030456" y="4096005"/>
            <a:ext cx="3360564" cy="1959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B92808-2845-4307-9395-F27B2DCDADD3}"/>
              </a:ext>
            </a:extLst>
          </p:cNvPr>
          <p:cNvSpPr txBox="1"/>
          <p:nvPr/>
        </p:nvSpPr>
        <p:spPr>
          <a:xfrm>
            <a:off x="8860185" y="6122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792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926CA6B-B947-C1D8-E198-7EFA1F981923}"/>
                  </a:ext>
                </a:extLst>
              </p14:cNvPr>
              <p14:cNvContentPartPr/>
              <p14:nvPr/>
            </p14:nvContentPartPr>
            <p14:xfrm>
              <a:off x="10001117" y="6666789"/>
              <a:ext cx="2103840" cy="45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926CA6B-B947-C1D8-E198-7EFA1F981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7477" y="6559149"/>
                <a:ext cx="2211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E8F7AF3-474D-0961-C3B5-0B58013DA503}"/>
                  </a:ext>
                </a:extLst>
              </p14:cNvPr>
              <p14:cNvContentPartPr/>
              <p14:nvPr/>
            </p14:nvContentPartPr>
            <p14:xfrm>
              <a:off x="10025597" y="6661689"/>
              <a:ext cx="1818000" cy="135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E8F7AF3-474D-0961-C3B5-0B58013DA5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1957" y="6553689"/>
                <a:ext cx="19256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3ECB461-21E7-5165-559F-4BB9AF5BC38A}"/>
                  </a:ext>
                </a:extLst>
              </p14:cNvPr>
              <p14:cNvContentPartPr/>
              <p14:nvPr/>
            </p14:nvContentPartPr>
            <p14:xfrm>
              <a:off x="10293437" y="6594729"/>
              <a:ext cx="1404000" cy="565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3ECB461-21E7-5165-559F-4BB9AF5BC3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9437" y="6487089"/>
                <a:ext cx="151164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CF3C51-2D62-1EC3-5C39-8145CB5055AA}"/>
              </a:ext>
            </a:extLst>
          </p:cNvPr>
          <p:cNvGrpSpPr/>
          <p:nvPr/>
        </p:nvGrpSpPr>
        <p:grpSpPr>
          <a:xfrm>
            <a:off x="9823637" y="6638649"/>
            <a:ext cx="2336040" cy="179280"/>
            <a:chOff x="9823637" y="6638649"/>
            <a:chExt cx="23360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759004-75DB-42B1-6089-C44FF7D161A1}"/>
                    </a:ext>
                  </a:extLst>
                </p14:cNvPr>
                <p14:cNvContentPartPr/>
                <p14:nvPr/>
              </p14:nvContentPartPr>
              <p14:xfrm>
                <a:off x="11563877" y="6688329"/>
                <a:ext cx="595800" cy="28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759004-75DB-42B1-6089-C44FF7D161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1237" y="6625689"/>
                  <a:ext cx="72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28403E4-256E-3B5D-FA7C-36D9BEEFFB05}"/>
                    </a:ext>
                  </a:extLst>
                </p14:cNvPr>
                <p14:cNvContentPartPr/>
                <p14:nvPr/>
              </p14:nvContentPartPr>
              <p14:xfrm>
                <a:off x="9823637" y="6638649"/>
                <a:ext cx="1895040" cy="179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28403E4-256E-3B5D-FA7C-36D9BEEFFB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60997" y="6576009"/>
                  <a:ext cx="2020680" cy="30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9" name="그래픽 18" descr="사람">
            <a:extLst>
              <a:ext uri="{FF2B5EF4-FFF2-40B4-BE49-F238E27FC236}">
                <a16:creationId xmlns:a16="http://schemas.microsoft.com/office/drawing/2014/main" id="{F4FF364D-E94C-4738-9B44-1272DCFF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437462"/>
            <a:ext cx="914400" cy="914400"/>
          </a:xfrm>
          <a:prstGeom prst="rect">
            <a:avLst/>
          </a:prstGeom>
        </p:spPr>
      </p:pic>
      <p:pic>
        <p:nvPicPr>
          <p:cNvPr id="20" name="그래픽 19" descr="사람">
            <a:extLst>
              <a:ext uri="{FF2B5EF4-FFF2-40B4-BE49-F238E27FC236}">
                <a16:creationId xmlns:a16="http://schemas.microsoft.com/office/drawing/2014/main" id="{C459BFBC-D925-4853-A921-FEEC4D33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437462"/>
            <a:ext cx="914400" cy="914400"/>
          </a:xfrm>
          <a:prstGeom prst="rect">
            <a:avLst/>
          </a:prstGeom>
        </p:spPr>
      </p:pic>
      <p:pic>
        <p:nvPicPr>
          <p:cNvPr id="21" name="그래픽 20" descr="사람">
            <a:extLst>
              <a:ext uri="{FF2B5EF4-FFF2-40B4-BE49-F238E27FC236}">
                <a16:creationId xmlns:a16="http://schemas.microsoft.com/office/drawing/2014/main" id="{648E7F0D-2D04-4D4D-A2EC-215812A0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437462"/>
            <a:ext cx="914400" cy="914400"/>
          </a:xfrm>
          <a:prstGeom prst="rect">
            <a:avLst/>
          </a:prstGeom>
        </p:spPr>
      </p:pic>
      <p:pic>
        <p:nvPicPr>
          <p:cNvPr id="22" name="그래픽 21" descr="사람">
            <a:extLst>
              <a:ext uri="{FF2B5EF4-FFF2-40B4-BE49-F238E27FC236}">
                <a16:creationId xmlns:a16="http://schemas.microsoft.com/office/drawing/2014/main" id="{AEC47A9F-7497-424C-A923-4B5F03038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437462"/>
            <a:ext cx="914400" cy="914400"/>
          </a:xfrm>
          <a:prstGeom prst="rect">
            <a:avLst/>
          </a:prstGeom>
        </p:spPr>
      </p:pic>
      <p:pic>
        <p:nvPicPr>
          <p:cNvPr id="23" name="그래픽 22" descr="사람">
            <a:extLst>
              <a:ext uri="{FF2B5EF4-FFF2-40B4-BE49-F238E27FC236}">
                <a16:creationId xmlns:a16="http://schemas.microsoft.com/office/drawing/2014/main" id="{CA0F0F7C-9009-4317-85A0-2898330D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437462"/>
            <a:ext cx="914400" cy="914400"/>
          </a:xfrm>
          <a:prstGeom prst="rect">
            <a:avLst/>
          </a:prstGeom>
        </p:spPr>
      </p:pic>
      <p:pic>
        <p:nvPicPr>
          <p:cNvPr id="24" name="그래픽 23" descr="사람">
            <a:extLst>
              <a:ext uri="{FF2B5EF4-FFF2-40B4-BE49-F238E27FC236}">
                <a16:creationId xmlns:a16="http://schemas.microsoft.com/office/drawing/2014/main" id="{B4188585-B48D-4A95-8A8B-637489EE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437462"/>
            <a:ext cx="914400" cy="914400"/>
          </a:xfrm>
          <a:prstGeom prst="rect">
            <a:avLst/>
          </a:prstGeom>
        </p:spPr>
      </p:pic>
      <p:pic>
        <p:nvPicPr>
          <p:cNvPr id="25" name="그래픽 24" descr="사람">
            <a:extLst>
              <a:ext uri="{FF2B5EF4-FFF2-40B4-BE49-F238E27FC236}">
                <a16:creationId xmlns:a16="http://schemas.microsoft.com/office/drawing/2014/main" id="{5AFA237F-E64E-438C-BF97-9C58DC8DD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437462"/>
            <a:ext cx="914400" cy="914400"/>
          </a:xfrm>
          <a:prstGeom prst="rect">
            <a:avLst/>
          </a:prstGeom>
        </p:spPr>
      </p:pic>
      <p:pic>
        <p:nvPicPr>
          <p:cNvPr id="26" name="그래픽 25" descr="사람">
            <a:extLst>
              <a:ext uri="{FF2B5EF4-FFF2-40B4-BE49-F238E27FC236}">
                <a16:creationId xmlns:a16="http://schemas.microsoft.com/office/drawing/2014/main" id="{0B6EEF8F-9C62-4A00-A8C6-5A28B9B6D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437462"/>
            <a:ext cx="914400" cy="914400"/>
          </a:xfrm>
          <a:prstGeom prst="rect">
            <a:avLst/>
          </a:prstGeom>
        </p:spPr>
      </p:pic>
      <p:pic>
        <p:nvPicPr>
          <p:cNvPr id="27" name="그래픽 26" descr="사람">
            <a:extLst>
              <a:ext uri="{FF2B5EF4-FFF2-40B4-BE49-F238E27FC236}">
                <a16:creationId xmlns:a16="http://schemas.microsoft.com/office/drawing/2014/main" id="{46D08CC4-0661-4D53-A826-EEF328C8D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437462"/>
            <a:ext cx="914400" cy="914400"/>
          </a:xfrm>
          <a:prstGeom prst="rect">
            <a:avLst/>
          </a:prstGeom>
        </p:spPr>
      </p:pic>
      <p:pic>
        <p:nvPicPr>
          <p:cNvPr id="28" name="그래픽 27" descr="사람">
            <a:extLst>
              <a:ext uri="{FF2B5EF4-FFF2-40B4-BE49-F238E27FC236}">
                <a16:creationId xmlns:a16="http://schemas.microsoft.com/office/drawing/2014/main" id="{535A1CC2-7283-405F-BC38-FF0708756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437462"/>
            <a:ext cx="914400" cy="914400"/>
          </a:xfrm>
          <a:prstGeom prst="rect">
            <a:avLst/>
          </a:prstGeom>
        </p:spPr>
      </p:pic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E5ACD77-60A7-42F4-B49C-74A73001AC30}"/>
              </a:ext>
            </a:extLst>
          </p:cNvPr>
          <p:cNvSpPr/>
          <p:nvPr/>
        </p:nvSpPr>
        <p:spPr>
          <a:xfrm>
            <a:off x="1498600" y="210726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D6F113-72EB-49A8-8F6F-D3086856A861}"/>
              </a:ext>
            </a:extLst>
          </p:cNvPr>
          <p:cNvSpPr txBox="1"/>
          <p:nvPr/>
        </p:nvSpPr>
        <p:spPr>
          <a:xfrm>
            <a:off x="3374742" y="178196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F1C5FF-4212-41A8-B8C4-6336C3CC699F}"/>
              </a:ext>
            </a:extLst>
          </p:cNvPr>
          <p:cNvSpPr/>
          <p:nvPr/>
        </p:nvSpPr>
        <p:spPr>
          <a:xfrm>
            <a:off x="4727617" y="1724298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C268C5-17CB-4CED-8CBA-71C3D84ACB99}"/>
              </a:ext>
            </a:extLst>
          </p:cNvPr>
          <p:cNvSpPr txBox="1"/>
          <p:nvPr/>
        </p:nvSpPr>
        <p:spPr>
          <a:xfrm>
            <a:off x="4783523" y="171449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8422A62-F2C0-4B99-A1AF-665F3236982E}"/>
              </a:ext>
            </a:extLst>
          </p:cNvPr>
          <p:cNvCxnSpPr/>
          <p:nvPr/>
        </p:nvCxnSpPr>
        <p:spPr>
          <a:xfrm>
            <a:off x="534219" y="4094480"/>
            <a:ext cx="11139621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2448A64C-DE57-4D1C-A121-76BED91CED79}"/>
              </a:ext>
            </a:extLst>
          </p:cNvPr>
          <p:cNvSpPr/>
          <p:nvPr/>
        </p:nvSpPr>
        <p:spPr>
          <a:xfrm>
            <a:off x="5191760" y="3616962"/>
            <a:ext cx="1737360" cy="95503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44CD90-681C-4313-B710-4C0F5089ED55}"/>
              </a:ext>
            </a:extLst>
          </p:cNvPr>
          <p:cNvSpPr txBox="1"/>
          <p:nvPr/>
        </p:nvSpPr>
        <p:spPr>
          <a:xfrm>
            <a:off x="2819809" y="5242655"/>
            <a:ext cx="6568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/>
              <a:t>데이터  분석으로 도출된 결과를 서술하세요</a:t>
            </a:r>
          </a:p>
        </p:txBody>
      </p:sp>
    </p:spTree>
    <p:extLst>
      <p:ext uri="{BB962C8B-B14F-4D97-AF65-F5344CB8AC3E}">
        <p14:creationId xmlns:p14="http://schemas.microsoft.com/office/powerpoint/2010/main" val="15149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70AECE-A6C6-4500-AD74-C281C65189F0}"/>
              </a:ext>
            </a:extLst>
          </p:cNvPr>
          <p:cNvSpPr/>
          <p:nvPr/>
        </p:nvSpPr>
        <p:spPr>
          <a:xfrm>
            <a:off x="769694" y="1551836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90A22E-DF0F-4E74-9A93-775E2A00A967}"/>
              </a:ext>
            </a:extLst>
          </p:cNvPr>
          <p:cNvSpPr/>
          <p:nvPr/>
        </p:nvSpPr>
        <p:spPr>
          <a:xfrm>
            <a:off x="767407" y="1540581"/>
            <a:ext cx="668244" cy="668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B9BC62-BBA8-4A95-9035-6867EC56A9C6}"/>
              </a:ext>
            </a:extLst>
          </p:cNvPr>
          <p:cNvSpPr txBox="1"/>
          <p:nvPr/>
        </p:nvSpPr>
        <p:spPr>
          <a:xfrm>
            <a:off x="875377" y="158231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CCA0B72-33C4-488F-9F73-087BF5EA8D87}"/>
              </a:ext>
            </a:extLst>
          </p:cNvPr>
          <p:cNvSpPr/>
          <p:nvPr/>
        </p:nvSpPr>
        <p:spPr>
          <a:xfrm>
            <a:off x="1855589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13445CD-461F-4013-87F1-C1DE4E092D02}"/>
              </a:ext>
            </a:extLst>
          </p:cNvPr>
          <p:cNvSpPr/>
          <p:nvPr/>
        </p:nvSpPr>
        <p:spPr>
          <a:xfrm>
            <a:off x="2124853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F3B6720-39FC-4900-81B0-D4080E4789CC}"/>
              </a:ext>
            </a:extLst>
          </p:cNvPr>
          <p:cNvSpPr/>
          <p:nvPr/>
        </p:nvSpPr>
        <p:spPr>
          <a:xfrm>
            <a:off x="2394118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119167B-FF87-4888-91E5-A4063DCD603E}"/>
              </a:ext>
            </a:extLst>
          </p:cNvPr>
          <p:cNvSpPr/>
          <p:nvPr/>
        </p:nvSpPr>
        <p:spPr>
          <a:xfrm>
            <a:off x="2663382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BDD492-3261-4F8D-9D79-E907DCB36870}"/>
              </a:ext>
            </a:extLst>
          </p:cNvPr>
          <p:cNvSpPr/>
          <p:nvPr/>
        </p:nvSpPr>
        <p:spPr>
          <a:xfrm>
            <a:off x="2932647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AF15FA-1289-41D2-B89E-41FE74B88F8D}"/>
              </a:ext>
            </a:extLst>
          </p:cNvPr>
          <p:cNvSpPr/>
          <p:nvPr/>
        </p:nvSpPr>
        <p:spPr>
          <a:xfrm>
            <a:off x="3201911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B2A66D-50FD-42BB-B443-37D90BCE38E4}"/>
              </a:ext>
            </a:extLst>
          </p:cNvPr>
          <p:cNvSpPr/>
          <p:nvPr/>
        </p:nvSpPr>
        <p:spPr>
          <a:xfrm>
            <a:off x="3471175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7844EF0-3FB7-4ED9-9BB2-8BC38B0D8599}"/>
              </a:ext>
            </a:extLst>
          </p:cNvPr>
          <p:cNvSpPr/>
          <p:nvPr/>
        </p:nvSpPr>
        <p:spPr>
          <a:xfrm>
            <a:off x="3740440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F7E25E-A674-418D-B7A5-45DF6854D19D}"/>
              </a:ext>
            </a:extLst>
          </p:cNvPr>
          <p:cNvSpPr/>
          <p:nvPr/>
        </p:nvSpPr>
        <p:spPr>
          <a:xfrm>
            <a:off x="4009704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51BA802-8F04-4310-BA3E-14FEE67795CC}"/>
              </a:ext>
            </a:extLst>
          </p:cNvPr>
          <p:cNvSpPr/>
          <p:nvPr/>
        </p:nvSpPr>
        <p:spPr>
          <a:xfrm>
            <a:off x="4278969" y="221777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5BCC2E-8EF0-49F5-9FBF-FED4E452DC4E}"/>
              </a:ext>
            </a:extLst>
          </p:cNvPr>
          <p:cNvSpPr/>
          <p:nvPr/>
        </p:nvSpPr>
        <p:spPr>
          <a:xfrm>
            <a:off x="1855589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CC34D7C-9D91-4F3B-A8A1-DE7B99EED0E3}"/>
              </a:ext>
            </a:extLst>
          </p:cNvPr>
          <p:cNvSpPr/>
          <p:nvPr/>
        </p:nvSpPr>
        <p:spPr>
          <a:xfrm>
            <a:off x="2124853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B6A683-0B8C-4749-831F-32C7E807A68B}"/>
              </a:ext>
            </a:extLst>
          </p:cNvPr>
          <p:cNvSpPr/>
          <p:nvPr/>
        </p:nvSpPr>
        <p:spPr>
          <a:xfrm>
            <a:off x="2394118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57F293-08EE-4DAA-9623-FDDB11CB807A}"/>
              </a:ext>
            </a:extLst>
          </p:cNvPr>
          <p:cNvSpPr/>
          <p:nvPr/>
        </p:nvSpPr>
        <p:spPr>
          <a:xfrm>
            <a:off x="2663382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EE9308D-C02B-4733-AE0A-9143D284527D}"/>
              </a:ext>
            </a:extLst>
          </p:cNvPr>
          <p:cNvSpPr/>
          <p:nvPr/>
        </p:nvSpPr>
        <p:spPr>
          <a:xfrm>
            <a:off x="2932647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3E576C8-D28C-4E21-883E-E5CAA8B25052}"/>
              </a:ext>
            </a:extLst>
          </p:cNvPr>
          <p:cNvSpPr/>
          <p:nvPr/>
        </p:nvSpPr>
        <p:spPr>
          <a:xfrm>
            <a:off x="3201911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F19A29-FEAB-41E5-9084-7ABFBD078B71}"/>
              </a:ext>
            </a:extLst>
          </p:cNvPr>
          <p:cNvSpPr/>
          <p:nvPr/>
        </p:nvSpPr>
        <p:spPr>
          <a:xfrm>
            <a:off x="3471175" y="251365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E1664EB-780C-41F2-B17A-9F9454C399B2}"/>
              </a:ext>
            </a:extLst>
          </p:cNvPr>
          <p:cNvSpPr/>
          <p:nvPr/>
        </p:nvSpPr>
        <p:spPr>
          <a:xfrm>
            <a:off x="3740440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CFB9AC-EF86-4890-9A17-107C661EA474}"/>
              </a:ext>
            </a:extLst>
          </p:cNvPr>
          <p:cNvSpPr/>
          <p:nvPr/>
        </p:nvSpPr>
        <p:spPr>
          <a:xfrm>
            <a:off x="4009704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9941771-CFCF-46F1-8DC7-0DF53637FFD6}"/>
              </a:ext>
            </a:extLst>
          </p:cNvPr>
          <p:cNvSpPr/>
          <p:nvPr/>
        </p:nvSpPr>
        <p:spPr>
          <a:xfrm>
            <a:off x="4278969" y="251365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91EEC9E-4676-41F6-A0D3-F3A17ACFB202}"/>
              </a:ext>
            </a:extLst>
          </p:cNvPr>
          <p:cNvSpPr/>
          <p:nvPr/>
        </p:nvSpPr>
        <p:spPr>
          <a:xfrm>
            <a:off x="1855589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1CA3DA-09C9-45D2-AC91-FD296D83A2BB}"/>
              </a:ext>
            </a:extLst>
          </p:cNvPr>
          <p:cNvSpPr/>
          <p:nvPr/>
        </p:nvSpPr>
        <p:spPr>
          <a:xfrm>
            <a:off x="2124853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298B703-ACC4-48C8-9A4A-AA16D5C528E0}"/>
              </a:ext>
            </a:extLst>
          </p:cNvPr>
          <p:cNvSpPr/>
          <p:nvPr/>
        </p:nvSpPr>
        <p:spPr>
          <a:xfrm>
            <a:off x="2394118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2EF5530-F308-4C06-A554-E3A0B82B6EE4}"/>
              </a:ext>
            </a:extLst>
          </p:cNvPr>
          <p:cNvSpPr/>
          <p:nvPr/>
        </p:nvSpPr>
        <p:spPr>
          <a:xfrm>
            <a:off x="2663382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E68924-4120-4495-BF57-C213F976C5F5}"/>
              </a:ext>
            </a:extLst>
          </p:cNvPr>
          <p:cNvSpPr/>
          <p:nvPr/>
        </p:nvSpPr>
        <p:spPr>
          <a:xfrm>
            <a:off x="2932647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826642E-504A-4E52-875E-F7D495263F10}"/>
              </a:ext>
            </a:extLst>
          </p:cNvPr>
          <p:cNvSpPr/>
          <p:nvPr/>
        </p:nvSpPr>
        <p:spPr>
          <a:xfrm>
            <a:off x="3201911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CA810B-E862-4EB0-ABDE-FA3F564F1429}"/>
              </a:ext>
            </a:extLst>
          </p:cNvPr>
          <p:cNvSpPr/>
          <p:nvPr/>
        </p:nvSpPr>
        <p:spPr>
          <a:xfrm>
            <a:off x="3471175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D852180-BA0D-4B95-8004-48FE684F320E}"/>
              </a:ext>
            </a:extLst>
          </p:cNvPr>
          <p:cNvSpPr/>
          <p:nvPr/>
        </p:nvSpPr>
        <p:spPr>
          <a:xfrm>
            <a:off x="3740440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7EBBAF2-6E12-4D26-8399-6718D3C8824D}"/>
              </a:ext>
            </a:extLst>
          </p:cNvPr>
          <p:cNvSpPr/>
          <p:nvPr/>
        </p:nvSpPr>
        <p:spPr>
          <a:xfrm>
            <a:off x="4009704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E18DCD1-E000-4539-B24E-2710159CCC15}"/>
              </a:ext>
            </a:extLst>
          </p:cNvPr>
          <p:cNvSpPr/>
          <p:nvPr/>
        </p:nvSpPr>
        <p:spPr>
          <a:xfrm>
            <a:off x="4278969" y="2809525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74C5D2-EC61-40E4-86CF-1938631329DB}"/>
              </a:ext>
            </a:extLst>
          </p:cNvPr>
          <p:cNvSpPr/>
          <p:nvPr/>
        </p:nvSpPr>
        <p:spPr>
          <a:xfrm>
            <a:off x="1855589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65507F-53C4-4417-A07B-3FB39AAF74E1}"/>
              </a:ext>
            </a:extLst>
          </p:cNvPr>
          <p:cNvSpPr/>
          <p:nvPr/>
        </p:nvSpPr>
        <p:spPr>
          <a:xfrm>
            <a:off x="2124853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F2DDE59-2391-46D7-B56F-20038959F6EF}"/>
              </a:ext>
            </a:extLst>
          </p:cNvPr>
          <p:cNvSpPr/>
          <p:nvPr/>
        </p:nvSpPr>
        <p:spPr>
          <a:xfrm>
            <a:off x="2394118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87B0F7B-4994-4C66-ABED-9BDF5EF461DB}"/>
              </a:ext>
            </a:extLst>
          </p:cNvPr>
          <p:cNvSpPr/>
          <p:nvPr/>
        </p:nvSpPr>
        <p:spPr>
          <a:xfrm>
            <a:off x="2663382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314A0C-6845-45CC-818A-08604C83CF37}"/>
              </a:ext>
            </a:extLst>
          </p:cNvPr>
          <p:cNvSpPr/>
          <p:nvPr/>
        </p:nvSpPr>
        <p:spPr>
          <a:xfrm>
            <a:off x="2932647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D5D9612-76C3-4073-9453-D01DDB399728}"/>
              </a:ext>
            </a:extLst>
          </p:cNvPr>
          <p:cNvSpPr/>
          <p:nvPr/>
        </p:nvSpPr>
        <p:spPr>
          <a:xfrm>
            <a:off x="3201911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890E4B9-22FF-4370-B191-EDD9F5D0C62D}"/>
              </a:ext>
            </a:extLst>
          </p:cNvPr>
          <p:cNvSpPr/>
          <p:nvPr/>
        </p:nvSpPr>
        <p:spPr>
          <a:xfrm>
            <a:off x="3471175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4B0EEBC-44D6-4DA3-80E6-F1A95AE19B0D}"/>
              </a:ext>
            </a:extLst>
          </p:cNvPr>
          <p:cNvSpPr/>
          <p:nvPr/>
        </p:nvSpPr>
        <p:spPr>
          <a:xfrm>
            <a:off x="3740440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8FC5636-EA41-47A4-B7FB-F10CF8C92F8E}"/>
              </a:ext>
            </a:extLst>
          </p:cNvPr>
          <p:cNvSpPr/>
          <p:nvPr/>
        </p:nvSpPr>
        <p:spPr>
          <a:xfrm>
            <a:off x="4009704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4F4B899-CDA2-496D-BA5B-B684EDB7B541}"/>
              </a:ext>
            </a:extLst>
          </p:cNvPr>
          <p:cNvSpPr/>
          <p:nvPr/>
        </p:nvSpPr>
        <p:spPr>
          <a:xfrm>
            <a:off x="4278969" y="310539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0FF0ACE-6569-4795-ACEF-D7BDB058BE65}"/>
              </a:ext>
            </a:extLst>
          </p:cNvPr>
          <p:cNvSpPr/>
          <p:nvPr/>
        </p:nvSpPr>
        <p:spPr>
          <a:xfrm>
            <a:off x="1855589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AA3AD7-CACB-463E-BEF9-56B81829D213}"/>
              </a:ext>
            </a:extLst>
          </p:cNvPr>
          <p:cNvSpPr/>
          <p:nvPr/>
        </p:nvSpPr>
        <p:spPr>
          <a:xfrm>
            <a:off x="2124853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727CA5E-8D1E-46FB-AB3E-FBBA39088807}"/>
              </a:ext>
            </a:extLst>
          </p:cNvPr>
          <p:cNvSpPr/>
          <p:nvPr/>
        </p:nvSpPr>
        <p:spPr>
          <a:xfrm>
            <a:off x="2394118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06E3951-BD2D-427A-B3EB-0EF53A5AEE5B}"/>
              </a:ext>
            </a:extLst>
          </p:cNvPr>
          <p:cNvSpPr/>
          <p:nvPr/>
        </p:nvSpPr>
        <p:spPr>
          <a:xfrm>
            <a:off x="2663382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66DC4C1-E4DD-411D-B98F-A23F59060986}"/>
              </a:ext>
            </a:extLst>
          </p:cNvPr>
          <p:cNvSpPr/>
          <p:nvPr/>
        </p:nvSpPr>
        <p:spPr>
          <a:xfrm>
            <a:off x="2932647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D953652-926E-4420-99A1-8EB6B2ABEBA7}"/>
              </a:ext>
            </a:extLst>
          </p:cNvPr>
          <p:cNvSpPr/>
          <p:nvPr/>
        </p:nvSpPr>
        <p:spPr>
          <a:xfrm>
            <a:off x="3201911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81AF8FF-987E-4E10-BF08-364EB03D5673}"/>
              </a:ext>
            </a:extLst>
          </p:cNvPr>
          <p:cNvSpPr/>
          <p:nvPr/>
        </p:nvSpPr>
        <p:spPr>
          <a:xfrm>
            <a:off x="3471175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63C1C34-EAAE-4791-86D4-3339D060906F}"/>
              </a:ext>
            </a:extLst>
          </p:cNvPr>
          <p:cNvSpPr/>
          <p:nvPr/>
        </p:nvSpPr>
        <p:spPr>
          <a:xfrm>
            <a:off x="3740440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10B0487-A372-4F4D-A8F9-08688FFF70F2}"/>
              </a:ext>
            </a:extLst>
          </p:cNvPr>
          <p:cNvSpPr/>
          <p:nvPr/>
        </p:nvSpPr>
        <p:spPr>
          <a:xfrm>
            <a:off x="4009704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88CAE04-7184-445D-9D52-0D6E26B2ADC9}"/>
              </a:ext>
            </a:extLst>
          </p:cNvPr>
          <p:cNvSpPr/>
          <p:nvPr/>
        </p:nvSpPr>
        <p:spPr>
          <a:xfrm>
            <a:off x="4278969" y="340127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477056E-290E-48B5-B866-256C1C0B088E}"/>
              </a:ext>
            </a:extLst>
          </p:cNvPr>
          <p:cNvSpPr/>
          <p:nvPr/>
        </p:nvSpPr>
        <p:spPr>
          <a:xfrm>
            <a:off x="1855589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F5164DE-BF73-4CCE-A557-CDC327C3BE8F}"/>
              </a:ext>
            </a:extLst>
          </p:cNvPr>
          <p:cNvSpPr/>
          <p:nvPr/>
        </p:nvSpPr>
        <p:spPr>
          <a:xfrm>
            <a:off x="2124853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CD5971E-743A-40B7-AC2A-9623EECE6517}"/>
              </a:ext>
            </a:extLst>
          </p:cNvPr>
          <p:cNvSpPr/>
          <p:nvPr/>
        </p:nvSpPr>
        <p:spPr>
          <a:xfrm>
            <a:off x="2394118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413E615-BCB3-4769-AFAF-EE66DE795590}"/>
              </a:ext>
            </a:extLst>
          </p:cNvPr>
          <p:cNvSpPr/>
          <p:nvPr/>
        </p:nvSpPr>
        <p:spPr>
          <a:xfrm>
            <a:off x="2663382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18D24C5-DD0E-497C-B4B3-A9842F3A5072}"/>
              </a:ext>
            </a:extLst>
          </p:cNvPr>
          <p:cNvSpPr/>
          <p:nvPr/>
        </p:nvSpPr>
        <p:spPr>
          <a:xfrm>
            <a:off x="2932647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D066986-FF54-4662-B150-8A0D571A39C5}"/>
              </a:ext>
            </a:extLst>
          </p:cNvPr>
          <p:cNvSpPr/>
          <p:nvPr/>
        </p:nvSpPr>
        <p:spPr>
          <a:xfrm>
            <a:off x="3201911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AE944F5-C00D-4A7A-AB90-A9AD644F1BB1}"/>
              </a:ext>
            </a:extLst>
          </p:cNvPr>
          <p:cNvSpPr/>
          <p:nvPr/>
        </p:nvSpPr>
        <p:spPr>
          <a:xfrm>
            <a:off x="3471175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70A0672-9373-4658-A67E-6983CB848003}"/>
              </a:ext>
            </a:extLst>
          </p:cNvPr>
          <p:cNvSpPr/>
          <p:nvPr/>
        </p:nvSpPr>
        <p:spPr>
          <a:xfrm>
            <a:off x="3740440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65D457-1153-430B-B220-E7624DAA967D}"/>
              </a:ext>
            </a:extLst>
          </p:cNvPr>
          <p:cNvSpPr/>
          <p:nvPr/>
        </p:nvSpPr>
        <p:spPr>
          <a:xfrm>
            <a:off x="4009704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5A5C37-64BB-4ACB-9957-5799327AA83A}"/>
              </a:ext>
            </a:extLst>
          </p:cNvPr>
          <p:cNvSpPr/>
          <p:nvPr/>
        </p:nvSpPr>
        <p:spPr>
          <a:xfrm>
            <a:off x="4278969" y="369714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C358572-B022-4EA5-8EA0-AED98BCDF4F8}"/>
              </a:ext>
            </a:extLst>
          </p:cNvPr>
          <p:cNvSpPr/>
          <p:nvPr/>
        </p:nvSpPr>
        <p:spPr>
          <a:xfrm>
            <a:off x="1855589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1EC5CE0-4739-4D40-8CB0-BD14B028E989}"/>
              </a:ext>
            </a:extLst>
          </p:cNvPr>
          <p:cNvSpPr/>
          <p:nvPr/>
        </p:nvSpPr>
        <p:spPr>
          <a:xfrm>
            <a:off x="2124853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C057C22C-55A7-4334-8652-BAE712BD9648}"/>
              </a:ext>
            </a:extLst>
          </p:cNvPr>
          <p:cNvSpPr/>
          <p:nvPr/>
        </p:nvSpPr>
        <p:spPr>
          <a:xfrm>
            <a:off x="2394118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E415B25-4E06-4783-A891-C76388E10078}"/>
              </a:ext>
            </a:extLst>
          </p:cNvPr>
          <p:cNvSpPr/>
          <p:nvPr/>
        </p:nvSpPr>
        <p:spPr>
          <a:xfrm>
            <a:off x="2663382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4168557-0372-45D5-9E05-7C2AF7A8D345}"/>
              </a:ext>
            </a:extLst>
          </p:cNvPr>
          <p:cNvSpPr/>
          <p:nvPr/>
        </p:nvSpPr>
        <p:spPr>
          <a:xfrm>
            <a:off x="2932647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C86E7EB-6BF8-46E5-897E-4E292B4C9E90}"/>
              </a:ext>
            </a:extLst>
          </p:cNvPr>
          <p:cNvSpPr/>
          <p:nvPr/>
        </p:nvSpPr>
        <p:spPr>
          <a:xfrm>
            <a:off x="3201911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448BFF7-579D-4317-ADE0-9165E0792DD6}"/>
              </a:ext>
            </a:extLst>
          </p:cNvPr>
          <p:cNvSpPr/>
          <p:nvPr/>
        </p:nvSpPr>
        <p:spPr>
          <a:xfrm>
            <a:off x="3471175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800F136-A7DD-430E-8FF9-5C20F09F941F}"/>
              </a:ext>
            </a:extLst>
          </p:cNvPr>
          <p:cNvSpPr/>
          <p:nvPr/>
        </p:nvSpPr>
        <p:spPr>
          <a:xfrm>
            <a:off x="3740440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2848FC-91AA-4DDC-8336-EE120F078EA5}"/>
              </a:ext>
            </a:extLst>
          </p:cNvPr>
          <p:cNvSpPr/>
          <p:nvPr/>
        </p:nvSpPr>
        <p:spPr>
          <a:xfrm>
            <a:off x="4009704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C149983-0C5D-4F6C-A787-2FB496640DEB}"/>
              </a:ext>
            </a:extLst>
          </p:cNvPr>
          <p:cNvSpPr/>
          <p:nvPr/>
        </p:nvSpPr>
        <p:spPr>
          <a:xfrm>
            <a:off x="4278969" y="3993018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8CBEFD6-26C7-4B22-A6C3-AEF4225897EA}"/>
              </a:ext>
            </a:extLst>
          </p:cNvPr>
          <p:cNvSpPr/>
          <p:nvPr/>
        </p:nvSpPr>
        <p:spPr>
          <a:xfrm>
            <a:off x="1855589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4826B5D-E9FF-4FD4-B940-505709BFFE69}"/>
              </a:ext>
            </a:extLst>
          </p:cNvPr>
          <p:cNvSpPr/>
          <p:nvPr/>
        </p:nvSpPr>
        <p:spPr>
          <a:xfrm>
            <a:off x="2124853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3B61594-C4EA-4178-BF29-DA2AFE21548F}"/>
              </a:ext>
            </a:extLst>
          </p:cNvPr>
          <p:cNvSpPr/>
          <p:nvPr/>
        </p:nvSpPr>
        <p:spPr>
          <a:xfrm>
            <a:off x="2394118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A3AC904-7510-469D-B02F-2962308F8414}"/>
              </a:ext>
            </a:extLst>
          </p:cNvPr>
          <p:cNvSpPr/>
          <p:nvPr/>
        </p:nvSpPr>
        <p:spPr>
          <a:xfrm>
            <a:off x="2663382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85947B1-2C57-41AD-8C69-04AE2D104B1E}"/>
              </a:ext>
            </a:extLst>
          </p:cNvPr>
          <p:cNvSpPr/>
          <p:nvPr/>
        </p:nvSpPr>
        <p:spPr>
          <a:xfrm>
            <a:off x="2932647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B928141-6501-466C-9586-110B67B76BA2}"/>
              </a:ext>
            </a:extLst>
          </p:cNvPr>
          <p:cNvSpPr/>
          <p:nvPr/>
        </p:nvSpPr>
        <p:spPr>
          <a:xfrm>
            <a:off x="3201911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DD4CB12-68EC-4069-9BD5-1FB1B12E8EDA}"/>
              </a:ext>
            </a:extLst>
          </p:cNvPr>
          <p:cNvSpPr/>
          <p:nvPr/>
        </p:nvSpPr>
        <p:spPr>
          <a:xfrm>
            <a:off x="3471175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D508047-2969-45A5-B124-8DA43CF34D5F}"/>
              </a:ext>
            </a:extLst>
          </p:cNvPr>
          <p:cNvSpPr/>
          <p:nvPr/>
        </p:nvSpPr>
        <p:spPr>
          <a:xfrm>
            <a:off x="3740440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AFB4E65-BD1E-4643-ABE3-47125B85921D}"/>
              </a:ext>
            </a:extLst>
          </p:cNvPr>
          <p:cNvSpPr/>
          <p:nvPr/>
        </p:nvSpPr>
        <p:spPr>
          <a:xfrm>
            <a:off x="4009704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6891507-EEF5-4612-A932-256133960DE4}"/>
              </a:ext>
            </a:extLst>
          </p:cNvPr>
          <p:cNvSpPr/>
          <p:nvPr/>
        </p:nvSpPr>
        <p:spPr>
          <a:xfrm>
            <a:off x="4278969" y="4288891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9CFD736-2D9A-43D2-8CEA-273BA2736BAD}"/>
              </a:ext>
            </a:extLst>
          </p:cNvPr>
          <p:cNvSpPr/>
          <p:nvPr/>
        </p:nvSpPr>
        <p:spPr>
          <a:xfrm>
            <a:off x="1855589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9DE6CF6-71CE-4F4E-ACA5-0C286FCDA38B}"/>
              </a:ext>
            </a:extLst>
          </p:cNvPr>
          <p:cNvSpPr/>
          <p:nvPr/>
        </p:nvSpPr>
        <p:spPr>
          <a:xfrm>
            <a:off x="2124853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62A17D1-9FAD-41FD-8506-55621418AE9D}"/>
              </a:ext>
            </a:extLst>
          </p:cNvPr>
          <p:cNvSpPr/>
          <p:nvPr/>
        </p:nvSpPr>
        <p:spPr>
          <a:xfrm>
            <a:off x="2394118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1E6B668-E8BA-40FF-8F07-A27BA7754EE9}"/>
              </a:ext>
            </a:extLst>
          </p:cNvPr>
          <p:cNvSpPr/>
          <p:nvPr/>
        </p:nvSpPr>
        <p:spPr>
          <a:xfrm>
            <a:off x="2663382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1A33B6C-6629-44FA-A86E-CD892D5562EA}"/>
              </a:ext>
            </a:extLst>
          </p:cNvPr>
          <p:cNvSpPr/>
          <p:nvPr/>
        </p:nvSpPr>
        <p:spPr>
          <a:xfrm>
            <a:off x="2932647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FA41F4F-21B8-4387-AD98-72AC57D7B120}"/>
              </a:ext>
            </a:extLst>
          </p:cNvPr>
          <p:cNvSpPr/>
          <p:nvPr/>
        </p:nvSpPr>
        <p:spPr>
          <a:xfrm>
            <a:off x="3201911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B8FBA85-2A08-4DBE-A8E2-4C076215D218}"/>
              </a:ext>
            </a:extLst>
          </p:cNvPr>
          <p:cNvSpPr/>
          <p:nvPr/>
        </p:nvSpPr>
        <p:spPr>
          <a:xfrm>
            <a:off x="3471175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B6C1788-DE6B-45BD-B688-1C8439E1D5ED}"/>
              </a:ext>
            </a:extLst>
          </p:cNvPr>
          <p:cNvSpPr/>
          <p:nvPr/>
        </p:nvSpPr>
        <p:spPr>
          <a:xfrm>
            <a:off x="3740440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0C1DA9E-32FE-4D7D-83F6-FAC8418851E0}"/>
              </a:ext>
            </a:extLst>
          </p:cNvPr>
          <p:cNvSpPr/>
          <p:nvPr/>
        </p:nvSpPr>
        <p:spPr>
          <a:xfrm>
            <a:off x="4009704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3804CDC-E4DD-4559-A4B0-12614EFD95B8}"/>
              </a:ext>
            </a:extLst>
          </p:cNvPr>
          <p:cNvSpPr/>
          <p:nvPr/>
        </p:nvSpPr>
        <p:spPr>
          <a:xfrm>
            <a:off x="4278969" y="4584764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A6142F3-BC78-4A56-8563-57362AC5E499}"/>
              </a:ext>
            </a:extLst>
          </p:cNvPr>
          <p:cNvSpPr/>
          <p:nvPr/>
        </p:nvSpPr>
        <p:spPr>
          <a:xfrm>
            <a:off x="1855589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8DC49BC-BFE9-4BED-8868-C906F43F8C30}"/>
              </a:ext>
            </a:extLst>
          </p:cNvPr>
          <p:cNvSpPr/>
          <p:nvPr/>
        </p:nvSpPr>
        <p:spPr>
          <a:xfrm>
            <a:off x="2124853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E8112F7-DA81-48C5-B78D-709B45EB9D33}"/>
              </a:ext>
            </a:extLst>
          </p:cNvPr>
          <p:cNvSpPr/>
          <p:nvPr/>
        </p:nvSpPr>
        <p:spPr>
          <a:xfrm>
            <a:off x="2394118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ECFCE54F-ACE5-4405-96D4-FE576B4E3807}"/>
              </a:ext>
            </a:extLst>
          </p:cNvPr>
          <p:cNvSpPr/>
          <p:nvPr/>
        </p:nvSpPr>
        <p:spPr>
          <a:xfrm>
            <a:off x="2663382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4FD6410-3519-4235-9BFE-C989262BF5B1}"/>
              </a:ext>
            </a:extLst>
          </p:cNvPr>
          <p:cNvSpPr/>
          <p:nvPr/>
        </p:nvSpPr>
        <p:spPr>
          <a:xfrm>
            <a:off x="2932647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AD1B53C-522F-479F-84E7-BCC6244394E1}"/>
              </a:ext>
            </a:extLst>
          </p:cNvPr>
          <p:cNvSpPr/>
          <p:nvPr/>
        </p:nvSpPr>
        <p:spPr>
          <a:xfrm>
            <a:off x="3201911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490F56E-963A-4F7E-BCDF-0A4E936E0E12}"/>
              </a:ext>
            </a:extLst>
          </p:cNvPr>
          <p:cNvSpPr/>
          <p:nvPr/>
        </p:nvSpPr>
        <p:spPr>
          <a:xfrm>
            <a:off x="3471175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80FBF55-46EA-468D-80A7-3BD857AC75E9}"/>
              </a:ext>
            </a:extLst>
          </p:cNvPr>
          <p:cNvSpPr/>
          <p:nvPr/>
        </p:nvSpPr>
        <p:spPr>
          <a:xfrm>
            <a:off x="3740440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242BE2A-3626-4D1E-86EF-5B2BDB65712E}"/>
              </a:ext>
            </a:extLst>
          </p:cNvPr>
          <p:cNvSpPr/>
          <p:nvPr/>
        </p:nvSpPr>
        <p:spPr>
          <a:xfrm>
            <a:off x="4009704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D62A7519-D168-4973-87A1-3DFABC933D01}"/>
              </a:ext>
            </a:extLst>
          </p:cNvPr>
          <p:cNvSpPr/>
          <p:nvPr/>
        </p:nvSpPr>
        <p:spPr>
          <a:xfrm>
            <a:off x="4278969" y="4880637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A5550B4-7FC8-490E-AD14-95821515C45E}"/>
              </a:ext>
            </a:extLst>
          </p:cNvPr>
          <p:cNvSpPr txBox="1"/>
          <p:nvPr/>
        </p:nvSpPr>
        <p:spPr>
          <a:xfrm>
            <a:off x="2758743" y="5770817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F1F2941-76B8-4058-9A16-2C11F6B5BA78}"/>
              </a:ext>
            </a:extLst>
          </p:cNvPr>
          <p:cNvCxnSpPr/>
          <p:nvPr/>
        </p:nvCxnSpPr>
        <p:spPr>
          <a:xfrm>
            <a:off x="2896284" y="5542293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E311C05-2B7F-4677-83B4-68731F0C74E8}"/>
              </a:ext>
            </a:extLst>
          </p:cNvPr>
          <p:cNvSpPr/>
          <p:nvPr/>
        </p:nvSpPr>
        <p:spPr>
          <a:xfrm>
            <a:off x="6626072" y="1553935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961AB03-B0F9-4DF2-B407-B9D174F55AF9}"/>
              </a:ext>
            </a:extLst>
          </p:cNvPr>
          <p:cNvSpPr/>
          <p:nvPr/>
        </p:nvSpPr>
        <p:spPr>
          <a:xfrm>
            <a:off x="7704094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708AABA-A746-4A5B-A8AA-66DC4780B693}"/>
              </a:ext>
            </a:extLst>
          </p:cNvPr>
          <p:cNvSpPr/>
          <p:nvPr/>
        </p:nvSpPr>
        <p:spPr>
          <a:xfrm>
            <a:off x="7973358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FC9CD40-5F0C-4C24-8DCB-68374889650B}"/>
              </a:ext>
            </a:extLst>
          </p:cNvPr>
          <p:cNvSpPr/>
          <p:nvPr/>
        </p:nvSpPr>
        <p:spPr>
          <a:xfrm>
            <a:off x="8242623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9DE95BB-C6EA-41E9-974F-DDF1215655B4}"/>
              </a:ext>
            </a:extLst>
          </p:cNvPr>
          <p:cNvSpPr/>
          <p:nvPr/>
        </p:nvSpPr>
        <p:spPr>
          <a:xfrm>
            <a:off x="8511887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42CAEC4-CB4E-4F66-91D0-D5030DB507FC}"/>
              </a:ext>
            </a:extLst>
          </p:cNvPr>
          <p:cNvSpPr/>
          <p:nvPr/>
        </p:nvSpPr>
        <p:spPr>
          <a:xfrm>
            <a:off x="8781152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2A0372EC-9C13-4023-8B3E-7D870A78AE27}"/>
              </a:ext>
            </a:extLst>
          </p:cNvPr>
          <p:cNvSpPr/>
          <p:nvPr/>
        </p:nvSpPr>
        <p:spPr>
          <a:xfrm>
            <a:off x="9050416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C1E3273-68D1-4F8A-9211-403674CF7013}"/>
              </a:ext>
            </a:extLst>
          </p:cNvPr>
          <p:cNvSpPr/>
          <p:nvPr/>
        </p:nvSpPr>
        <p:spPr>
          <a:xfrm>
            <a:off x="9319680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ED03BE1-3935-4F01-BD0D-6F8001AD95AE}"/>
              </a:ext>
            </a:extLst>
          </p:cNvPr>
          <p:cNvSpPr/>
          <p:nvPr/>
        </p:nvSpPr>
        <p:spPr>
          <a:xfrm>
            <a:off x="9588945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3D18F4F-4FCE-4F87-93A3-1CCD3C3FA963}"/>
              </a:ext>
            </a:extLst>
          </p:cNvPr>
          <p:cNvSpPr/>
          <p:nvPr/>
        </p:nvSpPr>
        <p:spPr>
          <a:xfrm>
            <a:off x="9858209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A2C72B4-6829-427A-B560-642638F421B3}"/>
              </a:ext>
            </a:extLst>
          </p:cNvPr>
          <p:cNvSpPr/>
          <p:nvPr/>
        </p:nvSpPr>
        <p:spPr>
          <a:xfrm>
            <a:off x="10127474" y="22445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CAE3E89-56A5-4F14-8144-22EF63D57ABE}"/>
              </a:ext>
            </a:extLst>
          </p:cNvPr>
          <p:cNvSpPr/>
          <p:nvPr/>
        </p:nvSpPr>
        <p:spPr>
          <a:xfrm>
            <a:off x="7704094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0515E0A-2F4E-4016-9076-973935D979F6}"/>
              </a:ext>
            </a:extLst>
          </p:cNvPr>
          <p:cNvSpPr/>
          <p:nvPr/>
        </p:nvSpPr>
        <p:spPr>
          <a:xfrm>
            <a:off x="7973358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1877034-D418-467D-A91E-AB239E2B09FB}"/>
              </a:ext>
            </a:extLst>
          </p:cNvPr>
          <p:cNvSpPr/>
          <p:nvPr/>
        </p:nvSpPr>
        <p:spPr>
          <a:xfrm>
            <a:off x="8242623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277672A-CDF7-40FC-AC13-0BA09F0175F7}"/>
              </a:ext>
            </a:extLst>
          </p:cNvPr>
          <p:cNvSpPr/>
          <p:nvPr/>
        </p:nvSpPr>
        <p:spPr>
          <a:xfrm>
            <a:off x="8511887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320E7D2-63D2-4A36-8A11-C05521F2D32A}"/>
              </a:ext>
            </a:extLst>
          </p:cNvPr>
          <p:cNvSpPr/>
          <p:nvPr/>
        </p:nvSpPr>
        <p:spPr>
          <a:xfrm>
            <a:off x="8781152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60F46CC-1481-4269-A44A-A7B678FA76E3}"/>
              </a:ext>
            </a:extLst>
          </p:cNvPr>
          <p:cNvSpPr/>
          <p:nvPr/>
        </p:nvSpPr>
        <p:spPr>
          <a:xfrm>
            <a:off x="9050416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6259F217-EE42-4E55-B7D5-C6F33D934711}"/>
              </a:ext>
            </a:extLst>
          </p:cNvPr>
          <p:cNvSpPr/>
          <p:nvPr/>
        </p:nvSpPr>
        <p:spPr>
          <a:xfrm>
            <a:off x="9319680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F5A566-1CEF-4165-AC3E-B0C9AF22D073}"/>
              </a:ext>
            </a:extLst>
          </p:cNvPr>
          <p:cNvSpPr/>
          <p:nvPr/>
        </p:nvSpPr>
        <p:spPr>
          <a:xfrm>
            <a:off x="9588945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A91775D-C58D-4E89-AC6A-B3115D126381}"/>
              </a:ext>
            </a:extLst>
          </p:cNvPr>
          <p:cNvSpPr/>
          <p:nvPr/>
        </p:nvSpPr>
        <p:spPr>
          <a:xfrm>
            <a:off x="9858209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6A89177-09BA-4D9A-9311-267CC87A18C1}"/>
              </a:ext>
            </a:extLst>
          </p:cNvPr>
          <p:cNvSpPr/>
          <p:nvPr/>
        </p:nvSpPr>
        <p:spPr>
          <a:xfrm>
            <a:off x="10127474" y="2540441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F8850C2-3404-44EA-ACB1-66A6455F8FDA}"/>
              </a:ext>
            </a:extLst>
          </p:cNvPr>
          <p:cNvSpPr/>
          <p:nvPr/>
        </p:nvSpPr>
        <p:spPr>
          <a:xfrm>
            <a:off x="7704094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DB78CCA-742A-4CE0-8E4F-DD90E18780F9}"/>
              </a:ext>
            </a:extLst>
          </p:cNvPr>
          <p:cNvSpPr/>
          <p:nvPr/>
        </p:nvSpPr>
        <p:spPr>
          <a:xfrm>
            <a:off x="7973358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9C4EF36-4335-41CA-88E7-9F9C944F24E4}"/>
              </a:ext>
            </a:extLst>
          </p:cNvPr>
          <p:cNvSpPr/>
          <p:nvPr/>
        </p:nvSpPr>
        <p:spPr>
          <a:xfrm>
            <a:off x="8242623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37D6402-6069-4B3A-8E11-5EE1BB54E524}"/>
              </a:ext>
            </a:extLst>
          </p:cNvPr>
          <p:cNvSpPr/>
          <p:nvPr/>
        </p:nvSpPr>
        <p:spPr>
          <a:xfrm>
            <a:off x="8511887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217BD86-00D4-41FC-ADF5-2344B33E5537}"/>
              </a:ext>
            </a:extLst>
          </p:cNvPr>
          <p:cNvSpPr/>
          <p:nvPr/>
        </p:nvSpPr>
        <p:spPr>
          <a:xfrm>
            <a:off x="8781152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44E8C34-D0D3-4BC6-8F66-8B183331D31F}"/>
              </a:ext>
            </a:extLst>
          </p:cNvPr>
          <p:cNvSpPr/>
          <p:nvPr/>
        </p:nvSpPr>
        <p:spPr>
          <a:xfrm>
            <a:off x="9050416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76C2D79-85B4-4044-8E9F-639955029D9E}"/>
              </a:ext>
            </a:extLst>
          </p:cNvPr>
          <p:cNvSpPr/>
          <p:nvPr/>
        </p:nvSpPr>
        <p:spPr>
          <a:xfrm>
            <a:off x="9319680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9C07010-24FE-4333-B196-A6A4CA95CB85}"/>
              </a:ext>
            </a:extLst>
          </p:cNvPr>
          <p:cNvSpPr/>
          <p:nvPr/>
        </p:nvSpPr>
        <p:spPr>
          <a:xfrm>
            <a:off x="9588945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287826-336B-4007-9E05-00AF0F8F9D31}"/>
              </a:ext>
            </a:extLst>
          </p:cNvPr>
          <p:cNvSpPr/>
          <p:nvPr/>
        </p:nvSpPr>
        <p:spPr>
          <a:xfrm>
            <a:off x="9858209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58D16F51-E9EC-4024-A884-9FC762130FDF}"/>
              </a:ext>
            </a:extLst>
          </p:cNvPr>
          <p:cNvSpPr/>
          <p:nvPr/>
        </p:nvSpPr>
        <p:spPr>
          <a:xfrm>
            <a:off x="10127474" y="283631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273C1AF-4935-425A-836C-2D8531FD4383}"/>
              </a:ext>
            </a:extLst>
          </p:cNvPr>
          <p:cNvSpPr/>
          <p:nvPr/>
        </p:nvSpPr>
        <p:spPr>
          <a:xfrm>
            <a:off x="7704094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8AA6A05-FCAF-45BB-8C9C-7FE57EE78E3D}"/>
              </a:ext>
            </a:extLst>
          </p:cNvPr>
          <p:cNvSpPr/>
          <p:nvPr/>
        </p:nvSpPr>
        <p:spPr>
          <a:xfrm>
            <a:off x="7973358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FCD2380-BA75-40E1-ABE1-D8DCD52E84F4}"/>
              </a:ext>
            </a:extLst>
          </p:cNvPr>
          <p:cNvSpPr/>
          <p:nvPr/>
        </p:nvSpPr>
        <p:spPr>
          <a:xfrm>
            <a:off x="8242623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5ACFF6D9-4DAC-46FE-B428-79BED62CF11E}"/>
              </a:ext>
            </a:extLst>
          </p:cNvPr>
          <p:cNvSpPr/>
          <p:nvPr/>
        </p:nvSpPr>
        <p:spPr>
          <a:xfrm>
            <a:off x="8511887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DD1AADA5-CF44-4661-BD7B-BD1090A7DC27}"/>
              </a:ext>
            </a:extLst>
          </p:cNvPr>
          <p:cNvSpPr/>
          <p:nvPr/>
        </p:nvSpPr>
        <p:spPr>
          <a:xfrm>
            <a:off x="8781152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9FAFA40-DA61-40EC-BF95-9086B8BC11D3}"/>
              </a:ext>
            </a:extLst>
          </p:cNvPr>
          <p:cNvSpPr/>
          <p:nvPr/>
        </p:nvSpPr>
        <p:spPr>
          <a:xfrm>
            <a:off x="9050416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42471F82-4967-438A-9EF4-5209992D2FD2}"/>
              </a:ext>
            </a:extLst>
          </p:cNvPr>
          <p:cNvSpPr/>
          <p:nvPr/>
        </p:nvSpPr>
        <p:spPr>
          <a:xfrm>
            <a:off x="9319680" y="313218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E24BC168-FBFC-4A37-ABFE-CE6A75912D7F}"/>
              </a:ext>
            </a:extLst>
          </p:cNvPr>
          <p:cNvSpPr/>
          <p:nvPr/>
        </p:nvSpPr>
        <p:spPr>
          <a:xfrm>
            <a:off x="9588945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8FAA2BCC-AE2A-414F-9922-32D03012BAC6}"/>
              </a:ext>
            </a:extLst>
          </p:cNvPr>
          <p:cNvSpPr/>
          <p:nvPr/>
        </p:nvSpPr>
        <p:spPr>
          <a:xfrm>
            <a:off x="9858209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3324F3E-650E-40EC-B24A-D8CD853F2DF9}"/>
              </a:ext>
            </a:extLst>
          </p:cNvPr>
          <p:cNvSpPr/>
          <p:nvPr/>
        </p:nvSpPr>
        <p:spPr>
          <a:xfrm>
            <a:off x="10127474" y="313218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192FBDD-77D3-4423-956C-5D917B67E6ED}"/>
              </a:ext>
            </a:extLst>
          </p:cNvPr>
          <p:cNvSpPr/>
          <p:nvPr/>
        </p:nvSpPr>
        <p:spPr>
          <a:xfrm>
            <a:off x="7704094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435A124-2E10-45AB-83BC-C68EF559094F}"/>
              </a:ext>
            </a:extLst>
          </p:cNvPr>
          <p:cNvSpPr/>
          <p:nvPr/>
        </p:nvSpPr>
        <p:spPr>
          <a:xfrm>
            <a:off x="7973358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230A5A1-ACDF-43D3-9902-D651105FF614}"/>
              </a:ext>
            </a:extLst>
          </p:cNvPr>
          <p:cNvSpPr/>
          <p:nvPr/>
        </p:nvSpPr>
        <p:spPr>
          <a:xfrm>
            <a:off x="8242623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110F818-3216-4FF3-B28C-AA254E9ADA57}"/>
              </a:ext>
            </a:extLst>
          </p:cNvPr>
          <p:cNvSpPr/>
          <p:nvPr/>
        </p:nvSpPr>
        <p:spPr>
          <a:xfrm>
            <a:off x="8511887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58AFDF3-8C3E-40E3-8E33-27BB9AC87D0A}"/>
              </a:ext>
            </a:extLst>
          </p:cNvPr>
          <p:cNvSpPr/>
          <p:nvPr/>
        </p:nvSpPr>
        <p:spPr>
          <a:xfrm>
            <a:off x="8781152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0E6E373-8116-408C-B117-99B7B6121B4A}"/>
              </a:ext>
            </a:extLst>
          </p:cNvPr>
          <p:cNvSpPr/>
          <p:nvPr/>
        </p:nvSpPr>
        <p:spPr>
          <a:xfrm>
            <a:off x="9050416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EDE95EC5-66F3-4374-B581-93F21A0DEDA8}"/>
              </a:ext>
            </a:extLst>
          </p:cNvPr>
          <p:cNvSpPr/>
          <p:nvPr/>
        </p:nvSpPr>
        <p:spPr>
          <a:xfrm>
            <a:off x="9319680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C47250D-8646-4338-97C7-34171B3B774D}"/>
              </a:ext>
            </a:extLst>
          </p:cNvPr>
          <p:cNvSpPr/>
          <p:nvPr/>
        </p:nvSpPr>
        <p:spPr>
          <a:xfrm>
            <a:off x="9588945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34F0737-D58C-411F-849C-6C51D25CEF63}"/>
              </a:ext>
            </a:extLst>
          </p:cNvPr>
          <p:cNvSpPr/>
          <p:nvPr/>
        </p:nvSpPr>
        <p:spPr>
          <a:xfrm>
            <a:off x="9858209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FA8524F-2CED-449C-AF31-F682C88295D7}"/>
              </a:ext>
            </a:extLst>
          </p:cNvPr>
          <p:cNvSpPr/>
          <p:nvPr/>
        </p:nvSpPr>
        <p:spPr>
          <a:xfrm>
            <a:off x="10127474" y="342806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7E77C61-1AF7-4CB6-B1D8-2A93D76B2C08}"/>
              </a:ext>
            </a:extLst>
          </p:cNvPr>
          <p:cNvSpPr/>
          <p:nvPr/>
        </p:nvSpPr>
        <p:spPr>
          <a:xfrm>
            <a:off x="7704094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D9678DF-50C9-4510-A717-AE21D8BB91DB}"/>
              </a:ext>
            </a:extLst>
          </p:cNvPr>
          <p:cNvSpPr/>
          <p:nvPr/>
        </p:nvSpPr>
        <p:spPr>
          <a:xfrm>
            <a:off x="7973358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A6D90D5B-3E2D-4811-AAD6-9F633CB0DC4F}"/>
              </a:ext>
            </a:extLst>
          </p:cNvPr>
          <p:cNvSpPr/>
          <p:nvPr/>
        </p:nvSpPr>
        <p:spPr>
          <a:xfrm>
            <a:off x="8242623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75FBF14-423A-4298-8CCA-E910A0DB2EF9}"/>
              </a:ext>
            </a:extLst>
          </p:cNvPr>
          <p:cNvSpPr/>
          <p:nvPr/>
        </p:nvSpPr>
        <p:spPr>
          <a:xfrm>
            <a:off x="8511887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B282E17D-5846-4011-9451-1F42EA906068}"/>
              </a:ext>
            </a:extLst>
          </p:cNvPr>
          <p:cNvSpPr/>
          <p:nvPr/>
        </p:nvSpPr>
        <p:spPr>
          <a:xfrm>
            <a:off x="8781152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5D5AD835-E17C-4EBD-B1A1-BB29C776CA5E}"/>
              </a:ext>
            </a:extLst>
          </p:cNvPr>
          <p:cNvSpPr/>
          <p:nvPr/>
        </p:nvSpPr>
        <p:spPr>
          <a:xfrm>
            <a:off x="9050416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A590394B-078F-460B-89E8-F6432C1B64CE}"/>
              </a:ext>
            </a:extLst>
          </p:cNvPr>
          <p:cNvSpPr/>
          <p:nvPr/>
        </p:nvSpPr>
        <p:spPr>
          <a:xfrm>
            <a:off x="9319680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6D4D773-FEFF-4B3F-BF29-14FCA4FC1850}"/>
              </a:ext>
            </a:extLst>
          </p:cNvPr>
          <p:cNvSpPr/>
          <p:nvPr/>
        </p:nvSpPr>
        <p:spPr>
          <a:xfrm>
            <a:off x="9588945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78AB57B3-2810-4178-B32B-BA41BA344570}"/>
              </a:ext>
            </a:extLst>
          </p:cNvPr>
          <p:cNvSpPr/>
          <p:nvPr/>
        </p:nvSpPr>
        <p:spPr>
          <a:xfrm>
            <a:off x="9858209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C672A3C-427E-436E-8E82-51C5ADAEC2CE}"/>
              </a:ext>
            </a:extLst>
          </p:cNvPr>
          <p:cNvSpPr/>
          <p:nvPr/>
        </p:nvSpPr>
        <p:spPr>
          <a:xfrm>
            <a:off x="10127474" y="372393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EAAD69D-716B-4DDC-B7DE-D6192653992F}"/>
              </a:ext>
            </a:extLst>
          </p:cNvPr>
          <p:cNvSpPr/>
          <p:nvPr/>
        </p:nvSpPr>
        <p:spPr>
          <a:xfrm>
            <a:off x="7704094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5C0655E-239E-4EF7-9C6F-6D27A59C8854}"/>
              </a:ext>
            </a:extLst>
          </p:cNvPr>
          <p:cNvSpPr/>
          <p:nvPr/>
        </p:nvSpPr>
        <p:spPr>
          <a:xfrm>
            <a:off x="7973358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533DD8-E485-4465-847B-6A6E8942BF7F}"/>
              </a:ext>
            </a:extLst>
          </p:cNvPr>
          <p:cNvSpPr/>
          <p:nvPr/>
        </p:nvSpPr>
        <p:spPr>
          <a:xfrm>
            <a:off x="8242623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FB88D53F-14C2-455A-A191-2CA6449C2591}"/>
              </a:ext>
            </a:extLst>
          </p:cNvPr>
          <p:cNvSpPr/>
          <p:nvPr/>
        </p:nvSpPr>
        <p:spPr>
          <a:xfrm>
            <a:off x="8511887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4AE022DC-FF28-4487-80D8-F739B76DED51}"/>
              </a:ext>
            </a:extLst>
          </p:cNvPr>
          <p:cNvSpPr/>
          <p:nvPr/>
        </p:nvSpPr>
        <p:spPr>
          <a:xfrm>
            <a:off x="8781152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981265E1-B3AF-44D7-83CF-3504CF2117DE}"/>
              </a:ext>
            </a:extLst>
          </p:cNvPr>
          <p:cNvSpPr/>
          <p:nvPr/>
        </p:nvSpPr>
        <p:spPr>
          <a:xfrm>
            <a:off x="9050416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A480D4AB-4BC7-4603-A455-4BFD14364285}"/>
              </a:ext>
            </a:extLst>
          </p:cNvPr>
          <p:cNvSpPr/>
          <p:nvPr/>
        </p:nvSpPr>
        <p:spPr>
          <a:xfrm>
            <a:off x="9319680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E790EF1D-AD7D-4B89-83F8-AD075A8C8CB6}"/>
              </a:ext>
            </a:extLst>
          </p:cNvPr>
          <p:cNvSpPr/>
          <p:nvPr/>
        </p:nvSpPr>
        <p:spPr>
          <a:xfrm>
            <a:off x="9588945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7BCFB1E-7815-41AA-8DB8-82CB7CDA34AF}"/>
              </a:ext>
            </a:extLst>
          </p:cNvPr>
          <p:cNvSpPr/>
          <p:nvPr/>
        </p:nvSpPr>
        <p:spPr>
          <a:xfrm>
            <a:off x="9858209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5CD2583-7061-4881-B0C2-609773C7F4A6}"/>
              </a:ext>
            </a:extLst>
          </p:cNvPr>
          <p:cNvSpPr/>
          <p:nvPr/>
        </p:nvSpPr>
        <p:spPr>
          <a:xfrm>
            <a:off x="10127474" y="4019807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FA6F26C3-65E5-4BC0-9041-77395A7B1ED0}"/>
              </a:ext>
            </a:extLst>
          </p:cNvPr>
          <p:cNvSpPr/>
          <p:nvPr/>
        </p:nvSpPr>
        <p:spPr>
          <a:xfrm>
            <a:off x="7704094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1397E8F2-34A7-4441-A78B-F976023537B5}"/>
              </a:ext>
            </a:extLst>
          </p:cNvPr>
          <p:cNvSpPr/>
          <p:nvPr/>
        </p:nvSpPr>
        <p:spPr>
          <a:xfrm>
            <a:off x="7973358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4C1F8B44-3762-457D-B981-1571C8481BE0}"/>
              </a:ext>
            </a:extLst>
          </p:cNvPr>
          <p:cNvSpPr/>
          <p:nvPr/>
        </p:nvSpPr>
        <p:spPr>
          <a:xfrm>
            <a:off x="8242623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A1C8D87F-99C2-4A3C-A50A-13C83268234B}"/>
              </a:ext>
            </a:extLst>
          </p:cNvPr>
          <p:cNvSpPr/>
          <p:nvPr/>
        </p:nvSpPr>
        <p:spPr>
          <a:xfrm>
            <a:off x="8511887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99A1FE5-7B49-4A82-9A54-7E9CA4635255}"/>
              </a:ext>
            </a:extLst>
          </p:cNvPr>
          <p:cNvSpPr/>
          <p:nvPr/>
        </p:nvSpPr>
        <p:spPr>
          <a:xfrm>
            <a:off x="8781152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EA5EF29-9EA5-4D0C-926C-71C3CE567D15}"/>
              </a:ext>
            </a:extLst>
          </p:cNvPr>
          <p:cNvSpPr/>
          <p:nvPr/>
        </p:nvSpPr>
        <p:spPr>
          <a:xfrm>
            <a:off x="9050416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DF1172ED-B63A-47F0-8958-3420B4A571FE}"/>
              </a:ext>
            </a:extLst>
          </p:cNvPr>
          <p:cNvSpPr/>
          <p:nvPr/>
        </p:nvSpPr>
        <p:spPr>
          <a:xfrm>
            <a:off x="9319680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E640DAC-1FD9-4B34-BD61-8E55ED179268}"/>
              </a:ext>
            </a:extLst>
          </p:cNvPr>
          <p:cNvSpPr/>
          <p:nvPr/>
        </p:nvSpPr>
        <p:spPr>
          <a:xfrm>
            <a:off x="9588945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52D275E-BED5-4ABC-90DE-CDA55007625C}"/>
              </a:ext>
            </a:extLst>
          </p:cNvPr>
          <p:cNvSpPr/>
          <p:nvPr/>
        </p:nvSpPr>
        <p:spPr>
          <a:xfrm>
            <a:off x="9858209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8F3456E-2056-4302-8A80-EE26A0B7C049}"/>
              </a:ext>
            </a:extLst>
          </p:cNvPr>
          <p:cNvSpPr/>
          <p:nvPr/>
        </p:nvSpPr>
        <p:spPr>
          <a:xfrm>
            <a:off x="10127474" y="4315680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03B8486E-B0E0-4B9F-B384-EF30A9FA8F7C}"/>
              </a:ext>
            </a:extLst>
          </p:cNvPr>
          <p:cNvSpPr/>
          <p:nvPr/>
        </p:nvSpPr>
        <p:spPr>
          <a:xfrm>
            <a:off x="7704094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5409875-97E3-4E4F-BA69-F01F260D3DDC}"/>
              </a:ext>
            </a:extLst>
          </p:cNvPr>
          <p:cNvSpPr/>
          <p:nvPr/>
        </p:nvSpPr>
        <p:spPr>
          <a:xfrm>
            <a:off x="7973358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686F1E3-1CA7-4DA4-9F8D-606354C24482}"/>
              </a:ext>
            </a:extLst>
          </p:cNvPr>
          <p:cNvSpPr/>
          <p:nvPr/>
        </p:nvSpPr>
        <p:spPr>
          <a:xfrm>
            <a:off x="8242623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C056571-B99C-4644-A581-9B4D5827B54C}"/>
              </a:ext>
            </a:extLst>
          </p:cNvPr>
          <p:cNvSpPr/>
          <p:nvPr/>
        </p:nvSpPr>
        <p:spPr>
          <a:xfrm>
            <a:off x="8511887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74BB6447-7144-47A8-B337-1275D2703769}"/>
              </a:ext>
            </a:extLst>
          </p:cNvPr>
          <p:cNvSpPr/>
          <p:nvPr/>
        </p:nvSpPr>
        <p:spPr>
          <a:xfrm>
            <a:off x="8781152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0DB0AB5-C98E-4AC4-817E-5FBA88027BDE}"/>
              </a:ext>
            </a:extLst>
          </p:cNvPr>
          <p:cNvSpPr/>
          <p:nvPr/>
        </p:nvSpPr>
        <p:spPr>
          <a:xfrm>
            <a:off x="9050416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FD7F7F0-050C-4F7F-917D-4997A557812C}"/>
              </a:ext>
            </a:extLst>
          </p:cNvPr>
          <p:cNvSpPr/>
          <p:nvPr/>
        </p:nvSpPr>
        <p:spPr>
          <a:xfrm>
            <a:off x="9319680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51E69FF-2218-4C47-A152-DAB05E64CD13}"/>
              </a:ext>
            </a:extLst>
          </p:cNvPr>
          <p:cNvSpPr/>
          <p:nvPr/>
        </p:nvSpPr>
        <p:spPr>
          <a:xfrm>
            <a:off x="9588945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261C0566-A663-442D-BA16-CDC972C3AA5C}"/>
              </a:ext>
            </a:extLst>
          </p:cNvPr>
          <p:cNvSpPr/>
          <p:nvPr/>
        </p:nvSpPr>
        <p:spPr>
          <a:xfrm>
            <a:off x="9858209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4C297A7-8897-4E37-9E0D-8C9ED9B73B16}"/>
              </a:ext>
            </a:extLst>
          </p:cNvPr>
          <p:cNvSpPr/>
          <p:nvPr/>
        </p:nvSpPr>
        <p:spPr>
          <a:xfrm>
            <a:off x="10127474" y="4611553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4AF0972A-AED2-440B-9943-8113A2826B66}"/>
              </a:ext>
            </a:extLst>
          </p:cNvPr>
          <p:cNvSpPr/>
          <p:nvPr/>
        </p:nvSpPr>
        <p:spPr>
          <a:xfrm>
            <a:off x="7704094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457EDEEB-AEF2-4573-AA20-DA54FEFFE671}"/>
              </a:ext>
            </a:extLst>
          </p:cNvPr>
          <p:cNvSpPr/>
          <p:nvPr/>
        </p:nvSpPr>
        <p:spPr>
          <a:xfrm>
            <a:off x="7973358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73CDA845-C060-4467-8373-2B0AB77F676D}"/>
              </a:ext>
            </a:extLst>
          </p:cNvPr>
          <p:cNvSpPr/>
          <p:nvPr/>
        </p:nvSpPr>
        <p:spPr>
          <a:xfrm>
            <a:off x="8242623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0731C2D-78FC-48D0-9CD9-B83FF8A04807}"/>
              </a:ext>
            </a:extLst>
          </p:cNvPr>
          <p:cNvSpPr/>
          <p:nvPr/>
        </p:nvSpPr>
        <p:spPr>
          <a:xfrm>
            <a:off x="8511887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076E7E03-061C-4881-8AC3-751ED46F09A9}"/>
              </a:ext>
            </a:extLst>
          </p:cNvPr>
          <p:cNvSpPr/>
          <p:nvPr/>
        </p:nvSpPr>
        <p:spPr>
          <a:xfrm>
            <a:off x="8781152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195F3861-B462-4A53-89FF-D231786780B2}"/>
              </a:ext>
            </a:extLst>
          </p:cNvPr>
          <p:cNvSpPr/>
          <p:nvPr/>
        </p:nvSpPr>
        <p:spPr>
          <a:xfrm>
            <a:off x="9050416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EEAD13D3-B245-4ABE-ABEB-0D193669E8C6}"/>
              </a:ext>
            </a:extLst>
          </p:cNvPr>
          <p:cNvSpPr/>
          <p:nvPr/>
        </p:nvSpPr>
        <p:spPr>
          <a:xfrm>
            <a:off x="9319680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C889977-2C0C-4D56-83F4-B038E0752F2D}"/>
              </a:ext>
            </a:extLst>
          </p:cNvPr>
          <p:cNvSpPr/>
          <p:nvPr/>
        </p:nvSpPr>
        <p:spPr>
          <a:xfrm>
            <a:off x="9588945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06761523-6EC1-4D8E-B41B-8FF39EAC01A4}"/>
              </a:ext>
            </a:extLst>
          </p:cNvPr>
          <p:cNvSpPr/>
          <p:nvPr/>
        </p:nvSpPr>
        <p:spPr>
          <a:xfrm>
            <a:off x="9858209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698BB5CB-50D8-4AE4-84A8-C8061B34645D}"/>
              </a:ext>
            </a:extLst>
          </p:cNvPr>
          <p:cNvSpPr/>
          <p:nvPr/>
        </p:nvSpPr>
        <p:spPr>
          <a:xfrm>
            <a:off x="10127474" y="4907426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871BC7F-A825-4BC9-9337-88786EDA1B23}"/>
              </a:ext>
            </a:extLst>
          </p:cNvPr>
          <p:cNvSpPr txBox="1"/>
          <p:nvPr/>
        </p:nvSpPr>
        <p:spPr>
          <a:xfrm>
            <a:off x="8607248" y="579760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95919420-85E1-4DC7-B388-82489E705C04}"/>
              </a:ext>
            </a:extLst>
          </p:cNvPr>
          <p:cNvCxnSpPr/>
          <p:nvPr/>
        </p:nvCxnSpPr>
        <p:spPr>
          <a:xfrm>
            <a:off x="8744789" y="5569082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D4D22A4-B9F7-46E1-BA1C-479DA4E1C4D8}"/>
              </a:ext>
            </a:extLst>
          </p:cNvPr>
          <p:cNvSpPr/>
          <p:nvPr/>
        </p:nvSpPr>
        <p:spPr>
          <a:xfrm>
            <a:off x="6626072" y="1540581"/>
            <a:ext cx="668244" cy="668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EE2C4E3-86AA-4EB6-9358-688B7CB8EA00}"/>
              </a:ext>
            </a:extLst>
          </p:cNvPr>
          <p:cNvSpPr txBox="1"/>
          <p:nvPr/>
        </p:nvSpPr>
        <p:spPr>
          <a:xfrm>
            <a:off x="6721186" y="1582316"/>
            <a:ext cx="478016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85" name="자유형: 도형 284">
            <a:extLst>
              <a:ext uri="{FF2B5EF4-FFF2-40B4-BE49-F238E27FC236}">
                <a16:creationId xmlns:a16="http://schemas.microsoft.com/office/drawing/2014/main" id="{A8083B87-71D2-4F37-8462-54E9AFB71424}"/>
              </a:ext>
            </a:extLst>
          </p:cNvPr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152ECCC5-1116-419A-BBF6-DC70299C2EFF}"/>
              </a:ext>
            </a:extLst>
          </p:cNvPr>
          <p:cNvCxnSpPr/>
          <p:nvPr/>
        </p:nvCxnSpPr>
        <p:spPr>
          <a:xfrm>
            <a:off x="6098440" y="3246652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62D51570-E36B-4B07-B04C-6AB96A588C7E}"/>
              </a:ext>
            </a:extLst>
          </p:cNvPr>
          <p:cNvCxnSpPr/>
          <p:nvPr/>
        </p:nvCxnSpPr>
        <p:spPr>
          <a:xfrm flipH="1">
            <a:off x="4792403" y="4446818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B02C82D1-00D1-44BE-887B-2A7703000D01}"/>
              </a:ext>
            </a:extLst>
          </p:cNvPr>
          <p:cNvCxnSpPr/>
          <p:nvPr/>
        </p:nvCxnSpPr>
        <p:spPr>
          <a:xfrm>
            <a:off x="6127464" y="4446815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타원 288">
            <a:extLst>
              <a:ext uri="{FF2B5EF4-FFF2-40B4-BE49-F238E27FC236}">
                <a16:creationId xmlns:a16="http://schemas.microsoft.com/office/drawing/2014/main" id="{7FF0F434-8D50-4840-9DF9-B0B02EE59F10}"/>
              </a:ext>
            </a:extLst>
          </p:cNvPr>
          <p:cNvSpPr/>
          <p:nvPr/>
        </p:nvSpPr>
        <p:spPr>
          <a:xfrm>
            <a:off x="3560349" y="4638700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C014F0-3C27-4A12-9501-110080C79F29}"/>
              </a:ext>
            </a:extLst>
          </p:cNvPr>
          <p:cNvSpPr/>
          <p:nvPr/>
        </p:nvSpPr>
        <p:spPr>
          <a:xfrm>
            <a:off x="5216617" y="14970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555E13D9-998B-4AA9-A676-9E81792DE6A6}"/>
              </a:ext>
            </a:extLst>
          </p:cNvPr>
          <p:cNvSpPr/>
          <p:nvPr/>
        </p:nvSpPr>
        <p:spPr>
          <a:xfrm>
            <a:off x="6975383" y="4653173"/>
            <a:ext cx="1758766" cy="1758766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C5D4A58-95E5-4C28-94BB-363379952484}"/>
              </a:ext>
            </a:extLst>
          </p:cNvPr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A150599-0305-4CDD-806F-064B2BD5F1E5}"/>
              </a:ext>
            </a:extLst>
          </p:cNvPr>
          <p:cNvSpPr txBox="1"/>
          <p:nvPr/>
        </p:nvSpPr>
        <p:spPr>
          <a:xfrm>
            <a:off x="4126986" y="5181646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3444D58-9129-4AE1-8664-F1E2A6D4154A}"/>
              </a:ext>
            </a:extLst>
          </p:cNvPr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CFAA8B9D-B8E9-4E7B-8BFF-83DE6FB88220}"/>
              </a:ext>
            </a:extLst>
          </p:cNvPr>
          <p:cNvGrpSpPr/>
          <p:nvPr/>
        </p:nvGrpSpPr>
        <p:grpSpPr>
          <a:xfrm>
            <a:off x="474868" y="4594920"/>
            <a:ext cx="2858426" cy="1942892"/>
            <a:chOff x="281014" y="4235821"/>
            <a:chExt cx="2858426" cy="1942892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6B2CBA8-9B05-4EDB-BD5E-FEE55A35FD6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CB2E844-661E-49AF-A692-49FE08178D6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6B976A36-5E35-4ABF-8DC9-83DA7DD8E456}"/>
              </a:ext>
            </a:extLst>
          </p:cNvPr>
          <p:cNvGrpSpPr/>
          <p:nvPr/>
        </p:nvGrpSpPr>
        <p:grpSpPr>
          <a:xfrm>
            <a:off x="8961204" y="4561110"/>
            <a:ext cx="2858426" cy="1942892"/>
            <a:chOff x="281014" y="4235821"/>
            <a:chExt cx="2858426" cy="1942892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11C5A57-AF2F-4707-8181-F10383F5B178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341D3C3-1516-4B9B-A859-1F5CF06CD7BB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0F8BEFB2-BBD9-4D2A-9254-3DF9701107E7}"/>
              </a:ext>
            </a:extLst>
          </p:cNvPr>
          <p:cNvGrpSpPr/>
          <p:nvPr/>
        </p:nvGrpSpPr>
        <p:grpSpPr>
          <a:xfrm>
            <a:off x="7253476" y="1405938"/>
            <a:ext cx="2858426" cy="1942892"/>
            <a:chOff x="281014" y="4235821"/>
            <a:chExt cx="2858426" cy="1942892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B747067-C4B8-46A9-B232-4C068E038A9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5012032A-CFF1-42E5-9D45-BA48C2A5575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4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50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</a:rPr>
              <a:t>elit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68113B-F2BC-41AF-9419-122DAA30A576}"/>
              </a:ext>
            </a:extLst>
          </p:cNvPr>
          <p:cNvSpPr/>
          <p:nvPr/>
        </p:nvSpPr>
        <p:spPr>
          <a:xfrm>
            <a:off x="5740067" y="348603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C2A02C-CBF3-47D8-840C-F2A8F580A550}"/>
              </a:ext>
            </a:extLst>
          </p:cNvPr>
          <p:cNvSpPr/>
          <p:nvPr/>
        </p:nvSpPr>
        <p:spPr>
          <a:xfrm>
            <a:off x="3658625" y="3486034"/>
            <a:ext cx="2738208" cy="273820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5CE5BD-4372-4B55-995B-941456A7BD20}"/>
              </a:ext>
            </a:extLst>
          </p:cNvPr>
          <p:cNvSpPr/>
          <p:nvPr/>
        </p:nvSpPr>
        <p:spPr>
          <a:xfrm>
            <a:off x="4734710" y="1636426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4C16-EFFD-49A0-A1FB-18516B38D6A9}"/>
              </a:ext>
            </a:extLst>
          </p:cNvPr>
          <p:cNvSpPr txBox="1"/>
          <p:nvPr/>
        </p:nvSpPr>
        <p:spPr>
          <a:xfrm>
            <a:off x="3847287" y="48080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2B749-0D38-4E80-90B8-D2A1F923E8C6}"/>
              </a:ext>
            </a:extLst>
          </p:cNvPr>
          <p:cNvSpPr txBox="1"/>
          <p:nvPr/>
        </p:nvSpPr>
        <p:spPr>
          <a:xfrm>
            <a:off x="6573797" y="480806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F5280-B213-4152-BA38-BB26584AB3BC}"/>
              </a:ext>
            </a:extLst>
          </p:cNvPr>
          <p:cNvSpPr txBox="1"/>
          <p:nvPr/>
        </p:nvSpPr>
        <p:spPr>
          <a:xfrm>
            <a:off x="5216391" y="280547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C7A3B-4CB5-4398-A5E3-02C69A6521AF}"/>
              </a:ext>
            </a:extLst>
          </p:cNvPr>
          <p:cNvSpPr txBox="1"/>
          <p:nvPr/>
        </p:nvSpPr>
        <p:spPr>
          <a:xfrm>
            <a:off x="857320" y="479521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477FD-C589-4184-9E94-30E3A6C2C2F7}"/>
              </a:ext>
            </a:extLst>
          </p:cNvPr>
          <p:cNvSpPr txBox="1"/>
          <p:nvPr/>
        </p:nvSpPr>
        <p:spPr>
          <a:xfrm>
            <a:off x="8646550" y="479521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C58D3-755C-4059-9B02-488F406D218E}"/>
              </a:ext>
            </a:extLst>
          </p:cNvPr>
          <p:cNvSpPr txBox="1"/>
          <p:nvPr/>
        </p:nvSpPr>
        <p:spPr>
          <a:xfrm>
            <a:off x="7620307" y="206339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9610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8CDF40-98C4-4448-B94A-655387F1787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4D183-6B70-4974-BE7C-DC7E35AA9F09}"/>
              </a:ext>
            </a:extLst>
          </p:cNvPr>
          <p:cNvSpPr txBox="1"/>
          <p:nvPr/>
        </p:nvSpPr>
        <p:spPr>
          <a:xfrm>
            <a:off x="5230300" y="2758890"/>
            <a:ext cx="19549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4"/>
                </a:solidFill>
                <a:latin typeface="+mj-lt"/>
              </a:rPr>
              <a:t>V</a:t>
            </a:r>
            <a:r>
              <a:rPr lang="en-US" altLang="ko-KR" sz="8800" b="1" dirty="0">
                <a:solidFill>
                  <a:schemeClr val="accent2"/>
                </a:solidFill>
                <a:latin typeface="+mj-lt"/>
              </a:rPr>
              <a:t>S.</a:t>
            </a:r>
            <a:endParaRPr lang="ko-KR" altLang="en-US" sz="8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7858-2531-41AB-A09A-C06C21E0E888}"/>
              </a:ext>
            </a:extLst>
          </p:cNvPr>
          <p:cNvSpPr txBox="1"/>
          <p:nvPr/>
        </p:nvSpPr>
        <p:spPr>
          <a:xfrm>
            <a:off x="1189665" y="3189777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accent4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FC1D-BF21-4AB3-B508-A8DFD3569C7C}"/>
              </a:ext>
            </a:extLst>
          </p:cNvPr>
          <p:cNvSpPr txBox="1"/>
          <p:nvPr/>
        </p:nvSpPr>
        <p:spPr>
          <a:xfrm>
            <a:off x="8055543" y="3136612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accent2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9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accent4">
                    <a:lumMod val="50000"/>
                  </a:schemeClr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2400" i="1" spc="-150" dirty="0">
                <a:solidFill>
                  <a:schemeClr val="accent4">
                    <a:lumMod val="50000"/>
                  </a:schemeClr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accent4">
                    <a:lumMod val="50000"/>
                  </a:schemeClr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2400" i="1" spc="-150" dirty="0">
                <a:solidFill>
                  <a:schemeClr val="accent4">
                    <a:lumMod val="50000"/>
                  </a:schemeClr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2400" i="1" spc="-150" dirty="0">
                <a:solidFill>
                  <a:schemeClr val="accent4">
                    <a:lumMod val="50000"/>
                  </a:schemeClr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accent4">
                    <a:lumMod val="50000"/>
                  </a:schemeClr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2400" i="1" spc="-150" dirty="0">
                <a:solidFill>
                  <a:schemeClr val="accent4">
                    <a:lumMod val="50000"/>
                  </a:schemeClr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z="2400" i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D5DC9-555A-4D27-B46B-A7B51306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58CC64-F82F-4BAD-B88F-7FA3B9F704B6}"/>
              </a:ext>
            </a:extLst>
          </p:cNvPr>
          <p:cNvSpPr/>
          <p:nvPr/>
        </p:nvSpPr>
        <p:spPr>
          <a:xfrm>
            <a:off x="1473200" y="2616200"/>
            <a:ext cx="9245600" cy="162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8B5E-0E4B-4C92-92D4-BC4A5B2FCED4}"/>
              </a:ext>
            </a:extLst>
          </p:cNvPr>
          <p:cNvSpPr txBox="1"/>
          <p:nvPr/>
        </p:nvSpPr>
        <p:spPr>
          <a:xfrm>
            <a:off x="3412641" y="2921168"/>
            <a:ext cx="5366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Insert Title Here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832253" y="2877553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4153801" y="3075057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972-6808-4C54-B2C4-E0D8498CBFD4}"/>
              </a:ext>
            </a:extLst>
          </p:cNvPr>
          <p:cNvSpPr/>
          <p:nvPr/>
        </p:nvSpPr>
        <p:spPr>
          <a:xfrm>
            <a:off x="4397273" y="2964322"/>
            <a:ext cx="3518912" cy="143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E6538-4A57-4AB9-A676-23AADA4E8442}"/>
              </a:ext>
            </a:extLst>
          </p:cNvPr>
          <p:cNvSpPr txBox="1"/>
          <p:nvPr/>
        </p:nvSpPr>
        <p:spPr>
          <a:xfrm>
            <a:off x="4755544" y="332896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#</a:t>
            </a:r>
            <a:r>
              <a:rPr lang="ko-KR" altLang="en-US" sz="4000" dirty="0"/>
              <a:t>키워드입력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A34CE-0CC1-461A-AA50-EA2A905E1D52}"/>
              </a:ext>
            </a:extLst>
          </p:cNvPr>
          <p:cNvSpPr txBox="1"/>
          <p:nvPr/>
        </p:nvSpPr>
        <p:spPr>
          <a:xfrm>
            <a:off x="4397273" y="2197227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어떻게 생각할 것인가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25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9089A0-686A-4BA1-A610-855EA420EB90}"/>
              </a:ext>
            </a:extLst>
          </p:cNvPr>
          <p:cNvSpPr txBox="1"/>
          <p:nvPr/>
        </p:nvSpPr>
        <p:spPr>
          <a:xfrm>
            <a:off x="705853" y="2105561"/>
            <a:ext cx="51507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-300" dirty="0">
                <a:solidFill>
                  <a:schemeClr val="accent4">
                    <a:lumMod val="50000"/>
                  </a:schemeClr>
                </a:solidFill>
              </a:rPr>
              <a:t>얇게 쓰거나</a:t>
            </a:r>
            <a:r>
              <a:rPr lang="en-US" altLang="ko-KR" sz="8000" spc="-300" dirty="0">
                <a:solidFill>
                  <a:schemeClr val="accent4">
                    <a:lumMod val="50000"/>
                  </a:schemeClr>
                </a:solidFill>
              </a:rPr>
              <a:t>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A076A-69C5-4AC9-9010-D8C0B1D1B3B0}"/>
              </a:ext>
            </a:extLst>
          </p:cNvPr>
          <p:cNvSpPr txBox="1"/>
          <p:nvPr/>
        </p:nvSpPr>
        <p:spPr>
          <a:xfrm>
            <a:off x="705852" y="3429000"/>
            <a:ext cx="51507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굵게 쓰거나</a:t>
            </a:r>
            <a:r>
              <a:rPr lang="en-US" altLang="ko-KR" sz="8000" spc="-30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개발 배경 및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문제사항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80605-1D4E-49F3-BF75-46C8F4FF8F71}"/>
              </a:ext>
            </a:extLst>
          </p:cNvPr>
          <p:cNvSpPr/>
          <p:nvPr/>
        </p:nvSpPr>
        <p:spPr>
          <a:xfrm>
            <a:off x="873509" y="2311251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1053947" y="4766254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선택의 어려움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B855BF-D9DA-4DCA-8C3B-580B809FB3AD}"/>
              </a:ext>
            </a:extLst>
          </p:cNvPr>
          <p:cNvSpPr/>
          <p:nvPr/>
        </p:nvSpPr>
        <p:spPr>
          <a:xfrm>
            <a:off x="6200075" y="2283015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8857342" y="2283014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8E24BE-8EFF-271F-3203-CE1B66C440BC}"/>
              </a:ext>
            </a:extLst>
          </p:cNvPr>
          <p:cNvSpPr/>
          <p:nvPr/>
        </p:nvSpPr>
        <p:spPr>
          <a:xfrm>
            <a:off x="3536792" y="2283015"/>
            <a:ext cx="2216270" cy="2165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A3F1B-80F0-B529-7CD4-FB71E1A5582B}"/>
              </a:ext>
            </a:extLst>
          </p:cNvPr>
          <p:cNvSpPr txBox="1"/>
          <p:nvPr/>
        </p:nvSpPr>
        <p:spPr>
          <a:xfrm>
            <a:off x="3717230" y="4766254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시간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B8BE7-5EA5-843C-2864-B4BB657C61A7}"/>
              </a:ext>
            </a:extLst>
          </p:cNvPr>
          <p:cNvSpPr txBox="1"/>
          <p:nvPr/>
        </p:nvSpPr>
        <p:spPr>
          <a:xfrm>
            <a:off x="6380513" y="4766254"/>
            <a:ext cx="18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상반된  취향의 조율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11E73-4153-E9E3-718F-265AF8C461AA}"/>
              </a:ext>
            </a:extLst>
          </p:cNvPr>
          <p:cNvSpPr txBox="1"/>
          <p:nvPr/>
        </p:nvSpPr>
        <p:spPr>
          <a:xfrm>
            <a:off x="8865080" y="4766254"/>
            <a:ext cx="221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/>
              <a:t>건강한 식습관 정보  부족</a:t>
            </a:r>
            <a:endParaRPr lang="ko-KR" altLang="en-US" spc="-300" dirty="0"/>
          </a:p>
        </p:txBody>
      </p:sp>
      <p:pic>
        <p:nvPicPr>
          <p:cNvPr id="15" name="그림 14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927C24-99A7-D4AF-97AD-08DBB1AB4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07" y="2554741"/>
            <a:ext cx="1678882" cy="1678882"/>
          </a:xfrm>
          <a:prstGeom prst="rect">
            <a:avLst/>
          </a:prstGeom>
        </p:spPr>
      </p:pic>
      <p:pic>
        <p:nvPicPr>
          <p:cNvPr id="23" name="그림 2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8298D0-3C64-4A8E-52F9-4239B550AB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36" y="2526504"/>
            <a:ext cx="1639046" cy="1639046"/>
          </a:xfrm>
          <a:prstGeom prst="rect">
            <a:avLst/>
          </a:prstGeom>
        </p:spPr>
      </p:pic>
      <p:pic>
        <p:nvPicPr>
          <p:cNvPr id="25" name="그림 24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336331-230D-E8A2-BDE8-E407EC27B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6" y="2609033"/>
            <a:ext cx="1623744" cy="1623744"/>
          </a:xfrm>
          <a:prstGeom prst="rect">
            <a:avLst/>
          </a:prstGeom>
        </p:spPr>
      </p:pic>
      <p:pic>
        <p:nvPicPr>
          <p:cNvPr id="27" name="그림 2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7AC9BF-D8BB-12C0-E2CE-0AC80FB2D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17" y="2603590"/>
            <a:ext cx="1601796" cy="1601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61FA2967-AD94-9BE2-61E5-1284DD4A9A94}"/>
                  </a:ext>
                </a:extLst>
              </p14:cNvPr>
              <p14:cNvContentPartPr/>
              <p14:nvPr/>
            </p14:nvContentPartPr>
            <p14:xfrm>
              <a:off x="9965477" y="6585129"/>
              <a:ext cx="2059200" cy="248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1FA2967-AD94-9BE2-61E5-1284DD4A9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02837" y="6522129"/>
                <a:ext cx="218484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BB771B-5F7B-4E33-8FCD-D59788656D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61C8D-8254-466F-B863-0A5D0EAB45C3}"/>
              </a:ext>
            </a:extLst>
          </p:cNvPr>
          <p:cNvSpPr txBox="1"/>
          <p:nvPr/>
        </p:nvSpPr>
        <p:spPr>
          <a:xfrm>
            <a:off x="3412641" y="2921168"/>
            <a:ext cx="5366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4">
                    <a:lumMod val="50000"/>
                  </a:schemeClr>
                </a:solidFill>
              </a:rPr>
              <a:t>Insert Title Here</a:t>
            </a:r>
            <a:endParaRPr lang="ko-KR" altLang="en-US" sz="6000" b="1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B88F5FB7-414C-4D38-A139-BBD48721C0EE}"/>
              </a:ext>
            </a:extLst>
          </p:cNvPr>
          <p:cNvSpPr/>
          <p:nvPr/>
        </p:nvSpPr>
        <p:spPr>
          <a:xfrm>
            <a:off x="946484" y="2326106"/>
            <a:ext cx="10234863" cy="2229852"/>
          </a:xfrm>
          <a:prstGeom prst="bracketPair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EA5A0-327C-68DE-63E9-A79751AF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7BD24D-9098-F383-B3EB-00BD9E4BA07E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87A8A6-5AFA-2745-F036-E00B3A0F952F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03E7D-18C8-BB0F-6134-922E2E5BEF56}"/>
              </a:ext>
            </a:extLst>
          </p:cNvPr>
          <p:cNvSpPr txBox="1"/>
          <p:nvPr/>
        </p:nvSpPr>
        <p:spPr>
          <a:xfrm>
            <a:off x="720000" y="121920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개발 배경 및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7F74E-6522-2AF0-0B93-D4055E171B54}"/>
              </a:ext>
            </a:extLst>
          </p:cNvPr>
          <p:cNvSpPr txBox="1"/>
          <p:nvPr/>
        </p:nvSpPr>
        <p:spPr>
          <a:xfrm>
            <a:off x="720000" y="629175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문제사항 해결책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C67FA-28BB-E72D-DFA8-3F56B3B088C7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B34031-E66A-E0CE-EF0E-7C54ABABB7BE}"/>
              </a:ext>
            </a:extLst>
          </p:cNvPr>
          <p:cNvSpPr/>
          <p:nvPr/>
        </p:nvSpPr>
        <p:spPr>
          <a:xfrm>
            <a:off x="720000" y="201507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AEA4D-FF53-958F-8C06-82A9EA69F0A3}"/>
              </a:ext>
            </a:extLst>
          </p:cNvPr>
          <p:cNvSpPr txBox="1"/>
          <p:nvPr/>
        </p:nvSpPr>
        <p:spPr>
          <a:xfrm>
            <a:off x="1177892" y="5043840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AI  </a:t>
            </a:r>
            <a:r>
              <a:rPr lang="ko-KR" altLang="en-US" sz="2400" spc="-300" dirty="0"/>
              <a:t>추천 시스템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CEFA86-0F58-1A1C-EB7C-B5A8E0B4341D}"/>
              </a:ext>
            </a:extLst>
          </p:cNvPr>
          <p:cNvSpPr/>
          <p:nvPr/>
        </p:nvSpPr>
        <p:spPr>
          <a:xfrm>
            <a:off x="4589934" y="203915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5A3CB-D4E4-F151-54AB-0942FFDD43A2}"/>
              </a:ext>
            </a:extLst>
          </p:cNvPr>
          <p:cNvSpPr txBox="1"/>
          <p:nvPr/>
        </p:nvSpPr>
        <p:spPr>
          <a:xfrm>
            <a:off x="4746460" y="506792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랜덤 추천 메뉴 선택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8D84AC-0A91-8CB7-F6D8-4D743BF7DD52}"/>
              </a:ext>
            </a:extLst>
          </p:cNvPr>
          <p:cNvSpPr/>
          <p:nvPr/>
        </p:nvSpPr>
        <p:spPr>
          <a:xfrm>
            <a:off x="8459868" y="2063237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7EDE8-CD8B-A74F-DD5E-2B088F5E898F}"/>
              </a:ext>
            </a:extLst>
          </p:cNvPr>
          <p:cNvSpPr txBox="1"/>
          <p:nvPr/>
        </p:nvSpPr>
        <p:spPr>
          <a:xfrm>
            <a:off x="8212439" y="5092000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건강 중심적 메뉴 선정기능</a:t>
            </a:r>
          </a:p>
        </p:txBody>
      </p:sp>
      <p:pic>
        <p:nvPicPr>
          <p:cNvPr id="7" name="그림 6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AEAB19-C370-12EA-3A1C-C9E0683E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84" y="2396762"/>
            <a:ext cx="2186124" cy="2186124"/>
          </a:xfrm>
          <a:prstGeom prst="rect">
            <a:avLst/>
          </a:prstGeom>
        </p:spPr>
      </p:pic>
      <p:pic>
        <p:nvPicPr>
          <p:cNvPr id="11" name="그림 1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938009-7E5B-5A3D-660A-DAAE9DC79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0" y="2465613"/>
            <a:ext cx="1926773" cy="1926773"/>
          </a:xfrm>
          <a:prstGeom prst="rect">
            <a:avLst/>
          </a:prstGeom>
        </p:spPr>
      </p:pic>
      <p:pic>
        <p:nvPicPr>
          <p:cNvPr id="14" name="그림 13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553DCE-151E-BBFE-9E43-5D19F31E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57" y="2457380"/>
            <a:ext cx="2028674" cy="2028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B255793-55D5-3335-8003-3D153BBCE7AE}"/>
                  </a:ext>
                </a:extLst>
              </p14:cNvPr>
              <p14:cNvContentPartPr/>
              <p14:nvPr/>
            </p14:nvContentPartPr>
            <p14:xfrm>
              <a:off x="10030997" y="6607089"/>
              <a:ext cx="1959840" cy="207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B255793-55D5-3335-8003-3D153BBCE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8357" y="6544089"/>
                <a:ext cx="2085480" cy="3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4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FF3A-F5B8-73CD-F792-10FDCC4C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4D809D-DDDC-9593-6927-5A8E39C4B5E3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7B54DD-9CBB-5ED7-18D2-CD368232B416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A4461-6A37-EEEF-1C2C-9D2CB29A57D3}"/>
              </a:ext>
            </a:extLst>
          </p:cNvPr>
          <p:cNvSpPr txBox="1"/>
          <p:nvPr/>
        </p:nvSpPr>
        <p:spPr>
          <a:xfrm>
            <a:off x="720000" y="121920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선행 연구 및 자료조사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79F72-8B71-364F-6879-6800A1674563}"/>
              </a:ext>
            </a:extLst>
          </p:cNvPr>
          <p:cNvSpPr txBox="1"/>
          <p:nvPr/>
        </p:nvSpPr>
        <p:spPr>
          <a:xfrm>
            <a:off x="720000" y="62917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유사 사례조사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FA0F0-079F-5B73-4F01-3CB31B657A56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248753-2C59-CE91-C86A-B8BDD840DC59}"/>
              </a:ext>
            </a:extLst>
          </p:cNvPr>
          <p:cNvSpPr/>
          <p:nvPr/>
        </p:nvSpPr>
        <p:spPr>
          <a:xfrm>
            <a:off x="965357" y="1689605"/>
            <a:ext cx="2041451" cy="4397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C2FAEA-BD43-60E0-FB45-6ACAE69E1BA5}"/>
              </a:ext>
            </a:extLst>
          </p:cNvPr>
          <p:cNvSpPr/>
          <p:nvPr/>
        </p:nvSpPr>
        <p:spPr>
          <a:xfrm>
            <a:off x="965357" y="1689605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73EBDD-4166-99E4-D38E-77C4A540AB48}"/>
              </a:ext>
            </a:extLst>
          </p:cNvPr>
          <p:cNvSpPr/>
          <p:nvPr/>
        </p:nvSpPr>
        <p:spPr>
          <a:xfrm>
            <a:off x="9245521" y="1689605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502824-6DD5-166E-12AD-4C314480F30D}"/>
              </a:ext>
            </a:extLst>
          </p:cNvPr>
          <p:cNvSpPr/>
          <p:nvPr/>
        </p:nvSpPr>
        <p:spPr>
          <a:xfrm>
            <a:off x="3723915" y="1689605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BC872-D589-9DB8-56BA-01AC7B1E407A}"/>
              </a:ext>
            </a:extLst>
          </p:cNvPr>
          <p:cNvSpPr/>
          <p:nvPr/>
        </p:nvSpPr>
        <p:spPr>
          <a:xfrm>
            <a:off x="6482473" y="1689605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74C48-7983-CD0D-1C16-60A9B671923A}"/>
              </a:ext>
            </a:extLst>
          </p:cNvPr>
          <p:cNvSpPr txBox="1"/>
          <p:nvPr/>
        </p:nvSpPr>
        <p:spPr>
          <a:xfrm>
            <a:off x="1172880" y="184521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오늘 뭐 먹지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CAF28-7986-7C91-9A54-97A6E0E028E7}"/>
              </a:ext>
            </a:extLst>
          </p:cNvPr>
          <p:cNvSpPr/>
          <p:nvPr/>
        </p:nvSpPr>
        <p:spPr>
          <a:xfrm>
            <a:off x="3723914" y="1689605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11D3FE-43C3-DD15-1E92-5F38FACA5755}"/>
              </a:ext>
            </a:extLst>
          </p:cNvPr>
          <p:cNvSpPr txBox="1"/>
          <p:nvPr/>
        </p:nvSpPr>
        <p:spPr>
          <a:xfrm>
            <a:off x="4166274" y="1845218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메뉴 추천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20CDD7-4127-1395-2B8A-A68E49D0DA23}"/>
              </a:ext>
            </a:extLst>
          </p:cNvPr>
          <p:cNvSpPr/>
          <p:nvPr/>
        </p:nvSpPr>
        <p:spPr>
          <a:xfrm>
            <a:off x="6482471" y="1689605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EF7FA-A72B-8A72-EF41-BABAC3E26FD6}"/>
              </a:ext>
            </a:extLst>
          </p:cNvPr>
          <p:cNvSpPr txBox="1"/>
          <p:nvPr/>
        </p:nvSpPr>
        <p:spPr>
          <a:xfrm>
            <a:off x="6976929" y="1845218"/>
            <a:ext cx="106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뭐 먹지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372D46-6741-8465-4BB2-439839225856}"/>
              </a:ext>
            </a:extLst>
          </p:cNvPr>
          <p:cNvSpPr/>
          <p:nvPr/>
        </p:nvSpPr>
        <p:spPr>
          <a:xfrm>
            <a:off x="9241028" y="1689605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A17D1-8943-5E9D-3586-64D8E5229B46}"/>
              </a:ext>
            </a:extLst>
          </p:cNvPr>
          <p:cNvSpPr txBox="1"/>
          <p:nvPr/>
        </p:nvSpPr>
        <p:spPr>
          <a:xfrm>
            <a:off x="9823437" y="18452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</a:rPr>
              <a:t>미식큐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4453CF-B2E1-E8BF-5D88-BDC94B752424}"/>
              </a:ext>
            </a:extLst>
          </p:cNvPr>
          <p:cNvSpPr txBox="1"/>
          <p:nvPr/>
        </p:nvSpPr>
        <p:spPr>
          <a:xfrm>
            <a:off x="1144634" y="4411506"/>
            <a:ext cx="168289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랜덤 메뉴 선정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식당 정보 보기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리스트 만들기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공유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B4182D-E485-6059-4084-928EB28DF64F}"/>
              </a:ext>
            </a:extLst>
          </p:cNvPr>
          <p:cNvSpPr txBox="1"/>
          <p:nvPr/>
        </p:nvSpPr>
        <p:spPr>
          <a:xfrm>
            <a:off x="3903193" y="4416885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음식 종류 선택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 해 </a:t>
            </a:r>
            <a:r>
              <a:rPr lang="ko-KR" altLang="en-US" sz="1600" dirty="0" err="1">
                <a:latin typeface="+mn-ea"/>
              </a:rPr>
              <a:t>추천받기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깔끔한 </a:t>
            </a:r>
            <a:r>
              <a:rPr lang="en-US" altLang="ko-KR" sz="1600" dirty="0">
                <a:latin typeface="+mn-ea"/>
              </a:rPr>
              <a:t>UI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1C3E2-4D68-3E6E-28F7-7482A1184B76}"/>
              </a:ext>
            </a:extLst>
          </p:cNvPr>
          <p:cNvSpPr txBox="1"/>
          <p:nvPr/>
        </p:nvSpPr>
        <p:spPr>
          <a:xfrm>
            <a:off x="6586885" y="4411506"/>
            <a:ext cx="168289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랜덤 음식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가지가 월드컵형식으로 </a:t>
            </a:r>
            <a:r>
              <a:rPr lang="ko-KR" altLang="en-US" sz="1600" dirty="0" err="1">
                <a:latin typeface="+mn-ea"/>
              </a:rPr>
              <a:t>추천받는</a:t>
            </a:r>
            <a:r>
              <a:rPr lang="ko-KR" altLang="en-US" sz="1600" dirty="0">
                <a:latin typeface="+mn-ea"/>
              </a:rPr>
              <a:t> 형식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3A3D94-4F85-6561-1259-EA008AEFDE58}"/>
              </a:ext>
            </a:extLst>
          </p:cNvPr>
          <p:cNvSpPr txBox="1"/>
          <p:nvPr/>
        </p:nvSpPr>
        <p:spPr>
          <a:xfrm>
            <a:off x="9420305" y="4411506"/>
            <a:ext cx="168289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회원가입 시 사용자 설문 </a:t>
            </a:r>
            <a:r>
              <a:rPr lang="ko-KR" altLang="en-US" sz="1600" dirty="0" err="1">
                <a:latin typeface="+mn-ea"/>
              </a:rPr>
              <a:t>조사통해</a:t>
            </a:r>
            <a:r>
              <a:rPr lang="ko-KR" altLang="en-US" sz="1600" dirty="0">
                <a:latin typeface="+mn-ea"/>
              </a:rPr>
              <a:t> 건강에 </a:t>
            </a:r>
            <a:r>
              <a:rPr lang="ko-KR" altLang="en-US" sz="1600" dirty="0" err="1">
                <a:latin typeface="+mn-ea"/>
              </a:rPr>
              <a:t>맞체</a:t>
            </a:r>
            <a:r>
              <a:rPr lang="ko-KR" altLang="en-US" sz="1600" dirty="0">
                <a:latin typeface="+mn-ea"/>
              </a:rPr>
              <a:t> 추천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C6DD2-C121-B76F-753C-35891A2E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63" y="2473389"/>
            <a:ext cx="1734766" cy="171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B33C68-68DE-C0C9-5BBC-6ACA3BF1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5" y="2503772"/>
            <a:ext cx="1675197" cy="16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5D6A27-D5B7-49CF-0AEF-9D6D67F6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83" y="2466598"/>
            <a:ext cx="18002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EF0245-A988-2B5F-6F52-B7DD5904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342" y="2473389"/>
            <a:ext cx="1717032" cy="1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1973A96-0123-13F2-DBD4-2FD7ED0D9DD6}"/>
                  </a:ext>
                </a:extLst>
              </p14:cNvPr>
              <p14:cNvContentPartPr/>
              <p14:nvPr/>
            </p14:nvContentPartPr>
            <p14:xfrm>
              <a:off x="10091117" y="6579369"/>
              <a:ext cx="1965600" cy="199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1973A96-0123-13F2-DBD4-2FD7ED0D9D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8117" y="6516729"/>
                <a:ext cx="20912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7413CAD-CA47-E303-21A7-681028BADEFB}"/>
                  </a:ext>
                </a:extLst>
              </p14:cNvPr>
              <p14:cNvContentPartPr/>
              <p14:nvPr/>
            </p14:nvContentPartPr>
            <p14:xfrm>
              <a:off x="7162517" y="777969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7413CAD-CA47-E303-21A7-681028BADE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877" y="71532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CAB5884-1C69-E3D6-A4D6-49141EE75A53}"/>
                  </a:ext>
                </a:extLst>
              </p14:cNvPr>
              <p14:cNvContentPartPr/>
              <p14:nvPr/>
            </p14:nvContentPartPr>
            <p14:xfrm>
              <a:off x="6634757" y="843489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CAB5884-1C69-E3D6-A4D6-49141EE75A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1757" y="78048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6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26046-F464-704C-8093-326DAA80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0B375D-C835-ABCA-F601-A7FEF24A8775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CC4EA5-E227-C0CE-1712-E4DC65CC4D58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A5545-CB22-9B74-0FE6-A497A1E54C2B}"/>
              </a:ext>
            </a:extLst>
          </p:cNvPr>
          <p:cNvSpPr txBox="1"/>
          <p:nvPr/>
        </p:nvSpPr>
        <p:spPr>
          <a:xfrm>
            <a:off x="720000" y="121920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선행 연구 및 자료조사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EB70F-54F3-2800-1DE4-27D537EF93BD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자료조사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38D56-9838-8734-2B64-F39E9C159C5F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C0A6CC8-2A51-8CC0-2DAF-C813AF7A2AEC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C0A6CC8-2A51-8CC0-2DAF-C813AF7A2A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B8865B3-DAC3-C6B8-517D-DF92A71C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" y="1499323"/>
            <a:ext cx="3613472" cy="49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3C77B48-2572-04B9-D157-760922E7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11" y="1284271"/>
            <a:ext cx="3439289" cy="517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D6FE68-7B14-8A8D-4EA2-EB696060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72" y="1383526"/>
            <a:ext cx="4065814" cy="50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60E1E-DA8D-68F2-4E33-7CD9B1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967DD3-072C-0E32-6259-E7BBED61BF2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5D7A9F-C05E-9FA3-2340-D1BA93DAA7C7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F99BB-34E7-43D4-F8DD-B6BD7C4A6B52}"/>
              </a:ext>
            </a:extLst>
          </p:cNvPr>
          <p:cNvSpPr txBox="1"/>
          <p:nvPr/>
        </p:nvSpPr>
        <p:spPr>
          <a:xfrm>
            <a:off x="720000" y="121920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선행 연구 및 자료조사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7B397-F830-E12A-9AD4-960E6DCCE7D3}"/>
              </a:ext>
            </a:extLst>
          </p:cNvPr>
          <p:cNvSpPr txBox="1"/>
          <p:nvPr/>
        </p:nvSpPr>
        <p:spPr>
          <a:xfrm>
            <a:off x="720000" y="6291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자료조사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3A99-4FDE-4562-D8F9-B4BAD7CAD222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F1FD0D4-813D-6CDA-DEFB-2042B89FD023}"/>
                  </a:ext>
                </a:extLst>
              </p14:cNvPr>
              <p14:cNvContentPartPr/>
              <p14:nvPr/>
            </p14:nvContentPartPr>
            <p14:xfrm>
              <a:off x="9943877" y="6649929"/>
              <a:ext cx="2111400" cy="121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C0A6CC8-2A51-8CC0-2DAF-C813AF7A2A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877" y="6587289"/>
                <a:ext cx="2237040" cy="24732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B44BF21-D50B-7CBA-BA95-8B808D67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578879"/>
            <a:ext cx="5507383" cy="4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2C2968E-FC18-4E59-5B89-75C6CAFC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00" y="1418728"/>
            <a:ext cx="4722761" cy="48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1658</ep:Words>
  <ep:PresentationFormat>와이드스크린</ep:PresentationFormat>
  <ep:Paragraphs>350</ep:Paragraphs>
  <ep:Slides>50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ep:HeadingPairs>
  <ep: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2020-12-13T00:02:47.000</dcterms:created>
  <dc:creator>Yu Saebyeol</dc:creator>
  <cp:lastModifiedBy>jaekong0521</cp:lastModifiedBy>
  <dcterms:modified xsi:type="dcterms:W3CDTF">2025-06-02T10:32:59.311</dcterms:modified>
  <cp:revision>30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